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65" r:id="rId3"/>
    <p:sldId id="267" r:id="rId4"/>
    <p:sldId id="271" r:id="rId5"/>
    <p:sldId id="270" r:id="rId6"/>
    <p:sldId id="269" r:id="rId7"/>
    <p:sldId id="272" r:id="rId8"/>
    <p:sldId id="268" r:id="rId9"/>
    <p:sldId id="274" r:id="rId10"/>
    <p:sldId id="275" r:id="rId11"/>
    <p:sldId id="273" r:id="rId12"/>
    <p:sldId id="266" r:id="rId13"/>
    <p:sldId id="276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87885E-4C15-ED46-96D3-3587951AE013}" v="27" dt="2023-02-08T17:42:46.0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38"/>
    <p:restoredTop sz="96327"/>
  </p:normalViewPr>
  <p:slideViewPr>
    <p:cSldViewPr snapToGrid="0" snapToObjects="1">
      <p:cViewPr varScale="1">
        <p:scale>
          <a:sx n="80" d="100"/>
          <a:sy n="80" d="100"/>
        </p:scale>
        <p:origin x="102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Floris" userId="9269b92f52e370de" providerId="LiveId" clId="{6E87885E-4C15-ED46-96D3-3587951AE013}"/>
    <pc:docChg chg="undo custSel addSld delSld modSld sldOrd">
      <pc:chgData name="Anna Floris" userId="9269b92f52e370de" providerId="LiveId" clId="{6E87885E-4C15-ED46-96D3-3587951AE013}" dt="2023-02-08T18:19:21" v="1243" actId="20577"/>
      <pc:docMkLst>
        <pc:docMk/>
      </pc:docMkLst>
      <pc:sldChg chg="del">
        <pc:chgData name="Anna Floris" userId="9269b92f52e370de" providerId="LiveId" clId="{6E87885E-4C15-ED46-96D3-3587951AE013}" dt="2023-02-08T17:33:20.147" v="1173" actId="2696"/>
        <pc:sldMkLst>
          <pc:docMk/>
          <pc:sldMk cId="1388046464" sldId="263"/>
        </pc:sldMkLst>
      </pc:sldChg>
      <pc:sldChg chg="modSp mod">
        <pc:chgData name="Anna Floris" userId="9269b92f52e370de" providerId="LiveId" clId="{6E87885E-4C15-ED46-96D3-3587951AE013}" dt="2023-02-08T17:07:47.741" v="1172" actId="20577"/>
        <pc:sldMkLst>
          <pc:docMk/>
          <pc:sldMk cId="1342234794" sldId="264"/>
        </pc:sldMkLst>
        <pc:spChg chg="mod">
          <ac:chgData name="Anna Floris" userId="9269b92f52e370de" providerId="LiveId" clId="{6E87885E-4C15-ED46-96D3-3587951AE013}" dt="2023-02-08T17:07:47.741" v="1172" actId="20577"/>
          <ac:spMkLst>
            <pc:docMk/>
            <pc:sldMk cId="1342234794" sldId="264"/>
            <ac:spMk id="2" creationId="{960924E5-DAE6-3759-F4BA-04C368591271}"/>
          </ac:spMkLst>
        </pc:spChg>
      </pc:sldChg>
      <pc:sldChg chg="addSp delSp modSp mod">
        <pc:chgData name="Anna Floris" userId="9269b92f52e370de" providerId="LiveId" clId="{6E87885E-4C15-ED46-96D3-3587951AE013}" dt="2023-02-06T16:51:40.696" v="217" actId="20577"/>
        <pc:sldMkLst>
          <pc:docMk/>
          <pc:sldMk cId="2033522251" sldId="265"/>
        </pc:sldMkLst>
        <pc:spChg chg="mod">
          <ac:chgData name="Anna Floris" userId="9269b92f52e370de" providerId="LiveId" clId="{6E87885E-4C15-ED46-96D3-3587951AE013}" dt="2023-02-06T16:51:40.696" v="217" actId="20577"/>
          <ac:spMkLst>
            <pc:docMk/>
            <pc:sldMk cId="2033522251" sldId="265"/>
            <ac:spMk id="2" creationId="{960924E5-DAE6-3759-F4BA-04C368591271}"/>
          </ac:spMkLst>
        </pc:spChg>
        <pc:spChg chg="del">
          <ac:chgData name="Anna Floris" userId="9269b92f52e370de" providerId="LiveId" clId="{6E87885E-4C15-ED46-96D3-3587951AE013}" dt="2023-02-06T16:41:23.854" v="0" actId="931"/>
          <ac:spMkLst>
            <pc:docMk/>
            <pc:sldMk cId="2033522251" sldId="265"/>
            <ac:spMk id="3" creationId="{FB35AD8E-D667-582B-3871-AF20043098F1}"/>
          </ac:spMkLst>
        </pc:spChg>
        <pc:picChg chg="add mod">
          <ac:chgData name="Anna Floris" userId="9269b92f52e370de" providerId="LiveId" clId="{6E87885E-4C15-ED46-96D3-3587951AE013}" dt="2023-02-06T16:43:38.236" v="71" actId="1076"/>
          <ac:picMkLst>
            <pc:docMk/>
            <pc:sldMk cId="2033522251" sldId="265"/>
            <ac:picMk id="5" creationId="{01864E65-DD43-F1E2-DED2-B06C513A5988}"/>
          </ac:picMkLst>
        </pc:picChg>
      </pc:sldChg>
      <pc:sldChg chg="modSp mod">
        <pc:chgData name="Anna Floris" userId="9269b92f52e370de" providerId="LiveId" clId="{6E87885E-4C15-ED46-96D3-3587951AE013}" dt="2023-02-08T16:57:01.379" v="1158" actId="20577"/>
        <pc:sldMkLst>
          <pc:docMk/>
          <pc:sldMk cId="1584432392" sldId="266"/>
        </pc:sldMkLst>
        <pc:spChg chg="mod">
          <ac:chgData name="Anna Floris" userId="9269b92f52e370de" providerId="LiveId" clId="{6E87885E-4C15-ED46-96D3-3587951AE013}" dt="2023-02-08T08:53:57.487" v="1041" actId="20577"/>
          <ac:spMkLst>
            <pc:docMk/>
            <pc:sldMk cId="1584432392" sldId="266"/>
            <ac:spMk id="2" creationId="{960924E5-DAE6-3759-F4BA-04C368591271}"/>
          </ac:spMkLst>
        </pc:spChg>
        <pc:spChg chg="mod">
          <ac:chgData name="Anna Floris" userId="9269b92f52e370de" providerId="LiveId" clId="{6E87885E-4C15-ED46-96D3-3587951AE013}" dt="2023-02-08T16:57:01.379" v="1158" actId="20577"/>
          <ac:spMkLst>
            <pc:docMk/>
            <pc:sldMk cId="1584432392" sldId="266"/>
            <ac:spMk id="3" creationId="{FB35AD8E-D667-582B-3871-AF20043098F1}"/>
          </ac:spMkLst>
        </pc:spChg>
      </pc:sldChg>
      <pc:sldChg chg="addSp delSp modSp add del mod">
        <pc:chgData name="Anna Floris" userId="9269b92f52e370de" providerId="LiveId" clId="{6E87885E-4C15-ED46-96D3-3587951AE013}" dt="2023-02-06T16:51:32.181" v="207" actId="2890"/>
        <pc:sldMkLst>
          <pc:docMk/>
          <pc:sldMk cId="1039876091" sldId="267"/>
        </pc:sldMkLst>
        <pc:spChg chg="mod">
          <ac:chgData name="Anna Floris" userId="9269b92f52e370de" providerId="LiveId" clId="{6E87885E-4C15-ED46-96D3-3587951AE013}" dt="2023-02-06T16:51:32.021" v="206" actId="20577"/>
          <ac:spMkLst>
            <pc:docMk/>
            <pc:sldMk cId="1039876091" sldId="267"/>
            <ac:spMk id="2" creationId="{960924E5-DAE6-3759-F4BA-04C368591271}"/>
          </ac:spMkLst>
        </pc:spChg>
        <pc:spChg chg="add del mod">
          <ac:chgData name="Anna Floris" userId="9269b92f52e370de" providerId="LiveId" clId="{6E87885E-4C15-ED46-96D3-3587951AE013}" dt="2023-02-06T16:51:29.160" v="193" actId="767"/>
          <ac:spMkLst>
            <pc:docMk/>
            <pc:sldMk cId="1039876091" sldId="267"/>
            <ac:spMk id="3" creationId="{2AF6FD9E-D17A-D81C-33B6-8E671867490F}"/>
          </ac:spMkLst>
        </pc:spChg>
        <pc:picChg chg="mod">
          <ac:chgData name="Anna Floris" userId="9269b92f52e370de" providerId="LiveId" clId="{6E87885E-4C15-ED46-96D3-3587951AE013}" dt="2023-02-06T16:51:30.737" v="203" actId="1076"/>
          <ac:picMkLst>
            <pc:docMk/>
            <pc:sldMk cId="1039876091" sldId="267"/>
            <ac:picMk id="5" creationId="{01864E65-DD43-F1E2-DED2-B06C513A5988}"/>
          </ac:picMkLst>
        </pc:picChg>
      </pc:sldChg>
      <pc:sldChg chg="new del">
        <pc:chgData name="Anna Floris" userId="9269b92f52e370de" providerId="LiveId" clId="{6E87885E-4C15-ED46-96D3-3587951AE013}" dt="2023-02-06T16:50:01.009" v="189" actId="680"/>
        <pc:sldMkLst>
          <pc:docMk/>
          <pc:sldMk cId="2163443656" sldId="267"/>
        </pc:sldMkLst>
      </pc:sldChg>
      <pc:sldChg chg="new del">
        <pc:chgData name="Anna Floris" userId="9269b92f52e370de" providerId="LiveId" clId="{6E87885E-4C15-ED46-96D3-3587951AE013}" dt="2023-02-06T16:51:55.076" v="219" actId="680"/>
        <pc:sldMkLst>
          <pc:docMk/>
          <pc:sldMk cId="2648923594" sldId="267"/>
        </pc:sldMkLst>
      </pc:sldChg>
      <pc:sldChg chg="addSp delSp modSp add mod setBg">
        <pc:chgData name="Anna Floris" userId="9269b92f52e370de" providerId="LiveId" clId="{6E87885E-4C15-ED46-96D3-3587951AE013}" dt="2023-02-06T16:57:24.421" v="334" actId="14100"/>
        <pc:sldMkLst>
          <pc:docMk/>
          <pc:sldMk cId="3125906541" sldId="267"/>
        </pc:sldMkLst>
        <pc:spChg chg="add del mod">
          <ac:chgData name="Anna Floris" userId="9269b92f52e370de" providerId="LiveId" clId="{6E87885E-4C15-ED46-96D3-3587951AE013}" dt="2023-02-06T16:57:08.835" v="332" actId="14100"/>
          <ac:spMkLst>
            <pc:docMk/>
            <pc:sldMk cId="3125906541" sldId="267"/>
            <ac:spMk id="2" creationId="{960924E5-DAE6-3759-F4BA-04C368591271}"/>
          </ac:spMkLst>
        </pc:spChg>
        <pc:spChg chg="add del mod">
          <ac:chgData name="Anna Floris" userId="9269b92f52e370de" providerId="LiveId" clId="{6E87885E-4C15-ED46-96D3-3587951AE013}" dt="2023-02-06T16:55:13.604" v="266" actId="931"/>
          <ac:spMkLst>
            <pc:docMk/>
            <pc:sldMk cId="3125906541" sldId="267"/>
            <ac:spMk id="4" creationId="{375A0206-E58A-C09D-04B8-C9A271DD77E7}"/>
          </ac:spMkLst>
        </pc:spChg>
        <pc:picChg chg="del">
          <ac:chgData name="Anna Floris" userId="9269b92f52e370de" providerId="LiveId" clId="{6E87885E-4C15-ED46-96D3-3587951AE013}" dt="2023-02-06T16:52:37.950" v="228" actId="478"/>
          <ac:picMkLst>
            <pc:docMk/>
            <pc:sldMk cId="3125906541" sldId="267"/>
            <ac:picMk id="5" creationId="{01864E65-DD43-F1E2-DED2-B06C513A5988}"/>
          </ac:picMkLst>
        </pc:picChg>
        <pc:picChg chg="add mod">
          <ac:chgData name="Anna Floris" userId="9269b92f52e370de" providerId="LiveId" clId="{6E87885E-4C15-ED46-96D3-3587951AE013}" dt="2023-02-06T16:57:24.421" v="334" actId="14100"/>
          <ac:picMkLst>
            <pc:docMk/>
            <pc:sldMk cId="3125906541" sldId="267"/>
            <ac:picMk id="7" creationId="{DD1A9607-B730-2521-94FC-E854D74474B1}"/>
          </ac:picMkLst>
        </pc:picChg>
      </pc:sldChg>
      <pc:sldChg chg="add del setBg">
        <pc:chgData name="Anna Floris" userId="9269b92f52e370de" providerId="LiveId" clId="{6E87885E-4C15-ED46-96D3-3587951AE013}" dt="2023-02-06T16:50:00.202" v="188"/>
        <pc:sldMkLst>
          <pc:docMk/>
          <pc:sldMk cId="747524302" sldId="268"/>
        </pc:sldMkLst>
      </pc:sldChg>
      <pc:sldChg chg="addSp delSp modSp add mod">
        <pc:chgData name="Anna Floris" userId="9269b92f52e370de" providerId="LiveId" clId="{6E87885E-4C15-ED46-96D3-3587951AE013}" dt="2023-02-08T08:25:27.130" v="609" actId="14100"/>
        <pc:sldMkLst>
          <pc:docMk/>
          <pc:sldMk cId="2888965977" sldId="268"/>
        </pc:sldMkLst>
        <pc:spChg chg="mod">
          <ac:chgData name="Anna Floris" userId="9269b92f52e370de" providerId="LiveId" clId="{6E87885E-4C15-ED46-96D3-3587951AE013}" dt="2023-02-07T09:24:13.272" v="600" actId="14100"/>
          <ac:spMkLst>
            <pc:docMk/>
            <pc:sldMk cId="2888965977" sldId="268"/>
            <ac:spMk id="2" creationId="{960924E5-DAE6-3759-F4BA-04C368591271}"/>
          </ac:spMkLst>
        </pc:spChg>
        <pc:spChg chg="del">
          <ac:chgData name="Anna Floris" userId="9269b92f52e370de" providerId="LiveId" clId="{6E87885E-4C15-ED46-96D3-3587951AE013}" dt="2023-02-07T09:23:33.860" v="591" actId="931"/>
          <ac:spMkLst>
            <pc:docMk/>
            <pc:sldMk cId="2888965977" sldId="268"/>
            <ac:spMk id="4" creationId="{375A0206-E58A-C09D-04B8-C9A271DD77E7}"/>
          </ac:spMkLst>
        </pc:spChg>
        <pc:picChg chg="add mod">
          <ac:chgData name="Anna Floris" userId="9269b92f52e370de" providerId="LiveId" clId="{6E87885E-4C15-ED46-96D3-3587951AE013}" dt="2023-02-07T09:23:43.074" v="594" actId="14100"/>
          <ac:picMkLst>
            <pc:docMk/>
            <pc:sldMk cId="2888965977" sldId="268"/>
            <ac:picMk id="5" creationId="{482E8283-AB73-1BAB-7703-A40F2A919499}"/>
          </ac:picMkLst>
        </pc:picChg>
        <pc:picChg chg="add mod">
          <ac:chgData name="Anna Floris" userId="9269b92f52e370de" providerId="LiveId" clId="{6E87885E-4C15-ED46-96D3-3587951AE013}" dt="2023-02-08T08:25:27.130" v="609" actId="14100"/>
          <ac:picMkLst>
            <pc:docMk/>
            <pc:sldMk cId="2888965977" sldId="268"/>
            <ac:picMk id="7" creationId="{056D79F5-A7AE-4043-8A9B-6B42D832658D}"/>
          </ac:picMkLst>
        </pc:picChg>
      </pc:sldChg>
      <pc:sldChg chg="add del">
        <pc:chgData name="Anna Floris" userId="9269b92f52e370de" providerId="LiveId" clId="{6E87885E-4C15-ED46-96D3-3587951AE013}" dt="2023-02-06T16:53:21.642" v="238" actId="2696"/>
        <pc:sldMkLst>
          <pc:docMk/>
          <pc:sldMk cId="4256058210" sldId="268"/>
        </pc:sldMkLst>
      </pc:sldChg>
      <pc:sldChg chg="addSp delSp modSp add mod">
        <pc:chgData name="Anna Floris" userId="9269b92f52e370de" providerId="LiveId" clId="{6E87885E-4C15-ED46-96D3-3587951AE013}" dt="2023-02-07T09:00:17.115" v="576" actId="931"/>
        <pc:sldMkLst>
          <pc:docMk/>
          <pc:sldMk cId="2121035902" sldId="269"/>
        </pc:sldMkLst>
        <pc:spChg chg="mod">
          <ac:chgData name="Anna Floris" userId="9269b92f52e370de" providerId="LiveId" clId="{6E87885E-4C15-ED46-96D3-3587951AE013}" dt="2023-02-06T19:04:30.959" v="353" actId="404"/>
          <ac:spMkLst>
            <pc:docMk/>
            <pc:sldMk cId="2121035902" sldId="269"/>
            <ac:spMk id="2" creationId="{960924E5-DAE6-3759-F4BA-04C368591271}"/>
          </ac:spMkLst>
        </pc:spChg>
        <pc:spChg chg="del">
          <ac:chgData name="Anna Floris" userId="9269b92f52e370de" providerId="LiveId" clId="{6E87885E-4C15-ED46-96D3-3587951AE013}" dt="2023-02-07T09:00:17.115" v="576" actId="931"/>
          <ac:spMkLst>
            <pc:docMk/>
            <pc:sldMk cId="2121035902" sldId="269"/>
            <ac:spMk id="4" creationId="{375A0206-E58A-C09D-04B8-C9A271DD77E7}"/>
          </ac:spMkLst>
        </pc:spChg>
        <pc:picChg chg="add mod">
          <ac:chgData name="Anna Floris" userId="9269b92f52e370de" providerId="LiveId" clId="{6E87885E-4C15-ED46-96D3-3587951AE013}" dt="2023-02-07T09:00:17.115" v="576" actId="931"/>
          <ac:picMkLst>
            <pc:docMk/>
            <pc:sldMk cId="2121035902" sldId="269"/>
            <ac:picMk id="5" creationId="{BAE00D9B-C1C4-0378-D6A4-73B989A94DBD}"/>
          </ac:picMkLst>
        </pc:picChg>
      </pc:sldChg>
      <pc:sldChg chg="add del">
        <pc:chgData name="Anna Floris" userId="9269b92f52e370de" providerId="LiveId" clId="{6E87885E-4C15-ED46-96D3-3587951AE013}" dt="2023-02-06T16:53:24.644" v="239" actId="2696"/>
        <pc:sldMkLst>
          <pc:docMk/>
          <pc:sldMk cId="2961121935" sldId="269"/>
        </pc:sldMkLst>
      </pc:sldChg>
      <pc:sldChg chg="addSp delSp modSp add mod ord">
        <pc:chgData name="Anna Floris" userId="9269b92f52e370de" providerId="LiveId" clId="{6E87885E-4C15-ED46-96D3-3587951AE013}" dt="2023-02-06T19:26:22.080" v="575" actId="20577"/>
        <pc:sldMkLst>
          <pc:docMk/>
          <pc:sldMk cId="1830454425" sldId="270"/>
        </pc:sldMkLst>
        <pc:spChg chg="mod">
          <ac:chgData name="Anna Floris" userId="9269b92f52e370de" providerId="LiveId" clId="{6E87885E-4C15-ED46-96D3-3587951AE013}" dt="2023-02-06T19:26:22.080" v="575" actId="20577"/>
          <ac:spMkLst>
            <pc:docMk/>
            <pc:sldMk cId="1830454425" sldId="270"/>
            <ac:spMk id="2" creationId="{960924E5-DAE6-3759-F4BA-04C368591271}"/>
          </ac:spMkLst>
        </pc:spChg>
        <pc:spChg chg="del">
          <ac:chgData name="Anna Floris" userId="9269b92f52e370de" providerId="LiveId" clId="{6E87885E-4C15-ED46-96D3-3587951AE013}" dt="2023-02-06T19:06:54.415" v="356" actId="931"/>
          <ac:spMkLst>
            <pc:docMk/>
            <pc:sldMk cId="1830454425" sldId="270"/>
            <ac:spMk id="4" creationId="{375A0206-E58A-C09D-04B8-C9A271DD77E7}"/>
          </ac:spMkLst>
        </pc:spChg>
        <pc:spChg chg="add mod">
          <ac:chgData name="Anna Floris" userId="9269b92f52e370de" providerId="LiveId" clId="{6E87885E-4C15-ED46-96D3-3587951AE013}" dt="2023-02-06T19:23:33.285" v="476" actId="113"/>
          <ac:spMkLst>
            <pc:docMk/>
            <pc:sldMk cId="1830454425" sldId="270"/>
            <ac:spMk id="9" creationId="{90B90307-90F6-041D-1F26-0776F4604429}"/>
          </ac:spMkLst>
        </pc:spChg>
        <pc:spChg chg="add del mod">
          <ac:chgData name="Anna Floris" userId="9269b92f52e370de" providerId="LiveId" clId="{6E87885E-4C15-ED46-96D3-3587951AE013}" dt="2023-02-06T19:11:26.802" v="388" actId="478"/>
          <ac:spMkLst>
            <pc:docMk/>
            <pc:sldMk cId="1830454425" sldId="270"/>
            <ac:spMk id="10" creationId="{9908140B-028E-AE4B-FA37-0624D1CCE39E}"/>
          </ac:spMkLst>
        </pc:spChg>
        <pc:picChg chg="add del mod">
          <ac:chgData name="Anna Floris" userId="9269b92f52e370de" providerId="LiveId" clId="{6E87885E-4C15-ED46-96D3-3587951AE013}" dt="2023-02-06T19:11:16.948" v="385" actId="478"/>
          <ac:picMkLst>
            <pc:docMk/>
            <pc:sldMk cId="1830454425" sldId="270"/>
            <ac:picMk id="5" creationId="{921D3B4B-2AA6-3709-B307-D6DA251E121F}"/>
          </ac:picMkLst>
        </pc:picChg>
        <pc:picChg chg="add del mod">
          <ac:chgData name="Anna Floris" userId="9269b92f52e370de" providerId="LiveId" clId="{6E87885E-4C15-ED46-96D3-3587951AE013}" dt="2023-02-06T19:11:16.021" v="384" actId="478"/>
          <ac:picMkLst>
            <pc:docMk/>
            <pc:sldMk cId="1830454425" sldId="270"/>
            <ac:picMk id="7" creationId="{A9B42F4F-4B8F-1B6F-E03F-04B3E3F4E61B}"/>
          </ac:picMkLst>
        </pc:picChg>
      </pc:sldChg>
      <pc:sldChg chg="add del">
        <pc:chgData name="Anna Floris" userId="9269b92f52e370de" providerId="LiveId" clId="{6E87885E-4C15-ED46-96D3-3587951AE013}" dt="2023-02-06T16:53:27.231" v="240" actId="2696"/>
        <pc:sldMkLst>
          <pc:docMk/>
          <pc:sldMk cId="2394128951" sldId="270"/>
        </pc:sldMkLst>
      </pc:sldChg>
      <pc:sldChg chg="addSp delSp modSp add mod setBg">
        <pc:chgData name="Anna Floris" userId="9269b92f52e370de" providerId="LiveId" clId="{6E87885E-4C15-ED46-96D3-3587951AE013}" dt="2023-02-06T19:03:37.444" v="347" actId="26606"/>
        <pc:sldMkLst>
          <pc:docMk/>
          <pc:sldMk cId="89083485" sldId="271"/>
        </pc:sldMkLst>
        <pc:spChg chg="mod">
          <ac:chgData name="Anna Floris" userId="9269b92f52e370de" providerId="LiveId" clId="{6E87885E-4C15-ED46-96D3-3587951AE013}" dt="2023-02-06T19:03:37.444" v="347" actId="26606"/>
          <ac:spMkLst>
            <pc:docMk/>
            <pc:sldMk cId="89083485" sldId="271"/>
            <ac:spMk id="2" creationId="{960924E5-DAE6-3759-F4BA-04C368591271}"/>
          </ac:spMkLst>
        </pc:spChg>
        <pc:spChg chg="del">
          <ac:chgData name="Anna Floris" userId="9269b92f52e370de" providerId="LiveId" clId="{6E87885E-4C15-ED46-96D3-3587951AE013}" dt="2023-02-06T19:03:20.506" v="343" actId="931"/>
          <ac:spMkLst>
            <pc:docMk/>
            <pc:sldMk cId="89083485" sldId="271"/>
            <ac:spMk id="4" creationId="{375A0206-E58A-C09D-04B8-C9A271DD77E7}"/>
          </ac:spMkLst>
        </pc:spChg>
        <pc:picChg chg="add mod">
          <ac:chgData name="Anna Floris" userId="9269b92f52e370de" providerId="LiveId" clId="{6E87885E-4C15-ED46-96D3-3587951AE013}" dt="2023-02-06T19:03:37.444" v="347" actId="26606"/>
          <ac:picMkLst>
            <pc:docMk/>
            <pc:sldMk cId="89083485" sldId="271"/>
            <ac:picMk id="5" creationId="{43952019-5E18-A0EE-9AB2-22B1727BBE8B}"/>
          </ac:picMkLst>
        </pc:picChg>
      </pc:sldChg>
      <pc:sldChg chg="add del setBg">
        <pc:chgData name="Anna Floris" userId="9269b92f52e370de" providerId="LiveId" clId="{6E87885E-4C15-ED46-96D3-3587951AE013}" dt="2023-02-06T16:56:10.855" v="324"/>
        <pc:sldMkLst>
          <pc:docMk/>
          <pc:sldMk cId="2779671241" sldId="272"/>
        </pc:sldMkLst>
      </pc:sldChg>
      <pc:sldChg chg="addSp delSp modSp add mod">
        <pc:chgData name="Anna Floris" userId="9269b92f52e370de" providerId="LiveId" clId="{6E87885E-4C15-ED46-96D3-3587951AE013}" dt="2023-02-07T09:14:20.739" v="590" actId="14100"/>
        <pc:sldMkLst>
          <pc:docMk/>
          <pc:sldMk cId="3313884860" sldId="272"/>
        </pc:sldMkLst>
        <pc:spChg chg="mod">
          <ac:chgData name="Anna Floris" userId="9269b92f52e370de" providerId="LiveId" clId="{6E87885E-4C15-ED46-96D3-3587951AE013}" dt="2023-02-07T09:13:52.556" v="586" actId="14100"/>
          <ac:spMkLst>
            <pc:docMk/>
            <pc:sldMk cId="3313884860" sldId="272"/>
            <ac:spMk id="2" creationId="{960924E5-DAE6-3759-F4BA-04C368591271}"/>
          </ac:spMkLst>
        </pc:spChg>
        <pc:spChg chg="del">
          <ac:chgData name="Anna Floris" userId="9269b92f52e370de" providerId="LiveId" clId="{6E87885E-4C15-ED46-96D3-3587951AE013}" dt="2023-02-07T09:13:58.795" v="587" actId="931"/>
          <ac:spMkLst>
            <pc:docMk/>
            <pc:sldMk cId="3313884860" sldId="272"/>
            <ac:spMk id="4" creationId="{375A0206-E58A-C09D-04B8-C9A271DD77E7}"/>
          </ac:spMkLst>
        </pc:spChg>
        <pc:spChg chg="add del mod">
          <ac:chgData name="Anna Floris" userId="9269b92f52e370de" providerId="LiveId" clId="{6E87885E-4C15-ED46-96D3-3587951AE013}" dt="2023-02-07T09:14:17.427" v="589" actId="931"/>
          <ac:spMkLst>
            <pc:docMk/>
            <pc:sldMk cId="3313884860" sldId="272"/>
            <ac:spMk id="7" creationId="{00B86823-4434-3112-AF2B-D3B8E6195F57}"/>
          </ac:spMkLst>
        </pc:spChg>
        <pc:picChg chg="add del mod">
          <ac:chgData name="Anna Floris" userId="9269b92f52e370de" providerId="LiveId" clId="{6E87885E-4C15-ED46-96D3-3587951AE013}" dt="2023-02-07T09:14:07.530" v="588" actId="478"/>
          <ac:picMkLst>
            <pc:docMk/>
            <pc:sldMk cId="3313884860" sldId="272"/>
            <ac:picMk id="5" creationId="{C06AD621-5783-DA1C-808E-A0994A7A91FD}"/>
          </ac:picMkLst>
        </pc:picChg>
        <pc:picChg chg="add mod">
          <ac:chgData name="Anna Floris" userId="9269b92f52e370de" providerId="LiveId" clId="{6E87885E-4C15-ED46-96D3-3587951AE013}" dt="2023-02-07T09:14:20.739" v="590" actId="14100"/>
          <ac:picMkLst>
            <pc:docMk/>
            <pc:sldMk cId="3313884860" sldId="272"/>
            <ac:picMk id="9" creationId="{7D64A3CE-43EC-431D-D41D-213AAF0AA3EB}"/>
          </ac:picMkLst>
        </pc:picChg>
      </pc:sldChg>
      <pc:sldChg chg="delSp modSp add mod">
        <pc:chgData name="Anna Floris" userId="9269b92f52e370de" providerId="LiveId" clId="{6E87885E-4C15-ED46-96D3-3587951AE013}" dt="2023-02-08T08:44:32.145" v="726" actId="20577"/>
        <pc:sldMkLst>
          <pc:docMk/>
          <pc:sldMk cId="2496263299" sldId="273"/>
        </pc:sldMkLst>
        <pc:spChg chg="del">
          <ac:chgData name="Anna Floris" userId="9269b92f52e370de" providerId="LiveId" clId="{6E87885E-4C15-ED46-96D3-3587951AE013}" dt="2023-02-08T08:43:30.660" v="711" actId="478"/>
          <ac:spMkLst>
            <pc:docMk/>
            <pc:sldMk cId="2496263299" sldId="273"/>
            <ac:spMk id="2" creationId="{960924E5-DAE6-3759-F4BA-04C368591271}"/>
          </ac:spMkLst>
        </pc:spChg>
        <pc:spChg chg="mod">
          <ac:chgData name="Anna Floris" userId="9269b92f52e370de" providerId="LiveId" clId="{6E87885E-4C15-ED46-96D3-3587951AE013}" dt="2023-02-08T08:44:32.145" v="726" actId="20577"/>
          <ac:spMkLst>
            <pc:docMk/>
            <pc:sldMk cId="2496263299" sldId="273"/>
            <ac:spMk id="4" creationId="{375A0206-E58A-C09D-04B8-C9A271DD77E7}"/>
          </ac:spMkLst>
        </pc:spChg>
      </pc:sldChg>
      <pc:sldChg chg="addSp delSp modSp add mod">
        <pc:chgData name="Anna Floris" userId="9269b92f52e370de" providerId="LiveId" clId="{6E87885E-4C15-ED46-96D3-3587951AE013}" dt="2023-02-08T08:30:38.996" v="619" actId="962"/>
        <pc:sldMkLst>
          <pc:docMk/>
          <pc:sldMk cId="3898690809" sldId="274"/>
        </pc:sldMkLst>
        <pc:spChg chg="mod">
          <ac:chgData name="Anna Floris" userId="9269b92f52e370de" providerId="LiveId" clId="{6E87885E-4C15-ED46-96D3-3587951AE013}" dt="2023-02-08T08:26:01.047" v="616" actId="14100"/>
          <ac:spMkLst>
            <pc:docMk/>
            <pc:sldMk cId="3898690809" sldId="274"/>
            <ac:spMk id="2" creationId="{960924E5-DAE6-3759-F4BA-04C368591271}"/>
          </ac:spMkLst>
        </pc:spChg>
        <pc:spChg chg="del">
          <ac:chgData name="Anna Floris" userId="9269b92f52e370de" providerId="LiveId" clId="{6E87885E-4C15-ED46-96D3-3587951AE013}" dt="2023-02-08T08:30:37.489" v="617" actId="931"/>
          <ac:spMkLst>
            <pc:docMk/>
            <pc:sldMk cId="3898690809" sldId="274"/>
            <ac:spMk id="4" creationId="{375A0206-E58A-C09D-04B8-C9A271DD77E7}"/>
          </ac:spMkLst>
        </pc:spChg>
        <pc:picChg chg="add mod">
          <ac:chgData name="Anna Floris" userId="9269b92f52e370de" providerId="LiveId" clId="{6E87885E-4C15-ED46-96D3-3587951AE013}" dt="2023-02-08T08:30:38.996" v="619" actId="962"/>
          <ac:picMkLst>
            <pc:docMk/>
            <pc:sldMk cId="3898690809" sldId="274"/>
            <ac:picMk id="5" creationId="{362C6391-1196-E0B7-E576-4201ED364C2C}"/>
          </ac:picMkLst>
        </pc:picChg>
      </pc:sldChg>
      <pc:sldChg chg="addSp delSp modSp add mod">
        <pc:chgData name="Anna Floris" userId="9269b92f52e370de" providerId="LiveId" clId="{6E87885E-4C15-ED46-96D3-3587951AE013}" dt="2023-02-08T08:35:32.484" v="628" actId="14100"/>
        <pc:sldMkLst>
          <pc:docMk/>
          <pc:sldMk cId="586057174" sldId="275"/>
        </pc:sldMkLst>
        <pc:spChg chg="mod">
          <ac:chgData name="Anna Floris" userId="9269b92f52e370de" providerId="LiveId" clId="{6E87885E-4C15-ED46-96D3-3587951AE013}" dt="2023-02-08T08:35:32.484" v="628" actId="14100"/>
          <ac:spMkLst>
            <pc:docMk/>
            <pc:sldMk cId="586057174" sldId="275"/>
            <ac:spMk id="2" creationId="{960924E5-DAE6-3759-F4BA-04C368591271}"/>
          </ac:spMkLst>
        </pc:spChg>
        <pc:spChg chg="del">
          <ac:chgData name="Anna Floris" userId="9269b92f52e370de" providerId="LiveId" clId="{6E87885E-4C15-ED46-96D3-3587951AE013}" dt="2023-02-08T08:35:09.958" v="620" actId="931"/>
          <ac:spMkLst>
            <pc:docMk/>
            <pc:sldMk cId="586057174" sldId="275"/>
            <ac:spMk id="4" creationId="{375A0206-E58A-C09D-04B8-C9A271DD77E7}"/>
          </ac:spMkLst>
        </pc:spChg>
        <pc:picChg chg="add mod">
          <ac:chgData name="Anna Floris" userId="9269b92f52e370de" providerId="LiveId" clId="{6E87885E-4C15-ED46-96D3-3587951AE013}" dt="2023-02-08T08:35:11.081" v="622" actId="962"/>
          <ac:picMkLst>
            <pc:docMk/>
            <pc:sldMk cId="586057174" sldId="275"/>
            <ac:picMk id="5" creationId="{C2AF66BA-EE90-ED5E-7688-A77C20AA1958}"/>
          </ac:picMkLst>
        </pc:picChg>
      </pc:sldChg>
      <pc:sldChg chg="addSp delSp modSp add mod">
        <pc:chgData name="Anna Floris" userId="9269b92f52e370de" providerId="LiveId" clId="{6E87885E-4C15-ED46-96D3-3587951AE013}" dt="2023-02-08T18:19:21" v="1243" actId="20577"/>
        <pc:sldMkLst>
          <pc:docMk/>
          <pc:sldMk cId="783057704" sldId="276"/>
        </pc:sldMkLst>
        <pc:spChg chg="del mod">
          <ac:chgData name="Anna Floris" userId="9269b92f52e370de" providerId="LiveId" clId="{6E87885E-4C15-ED46-96D3-3587951AE013}" dt="2023-02-08T17:42:11.768" v="1195" actId="478"/>
          <ac:spMkLst>
            <pc:docMk/>
            <pc:sldMk cId="783057704" sldId="276"/>
            <ac:spMk id="2" creationId="{960924E5-DAE6-3759-F4BA-04C368591271}"/>
          </ac:spMkLst>
        </pc:spChg>
        <pc:spChg chg="mod">
          <ac:chgData name="Anna Floris" userId="9269b92f52e370de" providerId="LiveId" clId="{6E87885E-4C15-ED46-96D3-3587951AE013}" dt="2023-02-08T18:19:21" v="1243" actId="20577"/>
          <ac:spMkLst>
            <pc:docMk/>
            <pc:sldMk cId="783057704" sldId="276"/>
            <ac:spMk id="3" creationId="{FB35AD8E-D667-582B-3871-AF20043098F1}"/>
          </ac:spMkLst>
        </pc:spChg>
        <pc:spChg chg="add del mod">
          <ac:chgData name="Anna Floris" userId="9269b92f52e370de" providerId="LiveId" clId="{6E87885E-4C15-ED46-96D3-3587951AE013}" dt="2023-02-08T17:42:52.209" v="1202"/>
          <ac:spMkLst>
            <pc:docMk/>
            <pc:sldMk cId="783057704" sldId="276"/>
            <ac:spMk id="4" creationId="{13938CC2-7DB8-3966-1EA2-FC7E40DD480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9CBC15-13CF-3188-5A5D-B26029686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B5AB2CF-0EDD-68F2-590D-D82F64A18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516B355-AFEE-232B-50D3-5EC3DD2EA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7B38CA9-F1D1-87B1-2B95-6EED97BCA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C73640E-011C-A1EA-9770-77DF2BD88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07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6ED106-1E66-CCA4-48BB-16B4D6121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7904CAA-6B97-5578-488E-390D8ADEE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288C1CB-1AC0-7A30-15C7-BC1277F3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B64BF86-AF41-E36A-5875-C3A7ACF16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65EFF9-170F-BCF7-82FB-BE06AA2D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9547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EBB1CDB-748E-F508-75A2-7BEF885ECB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1B2447E-00E0-C865-4582-AC03D8E25B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26DA073-1E1E-8418-B541-50153F423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D90F9FC-2A6A-F02E-37BD-199A6AED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C09BD37-EE72-6388-155B-03194ACFA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1324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22FDF2-21E9-B01D-0D1D-B0E4A8CF7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D8F0A5-46CD-6AA6-D8C7-CE889265C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AEAF317-D8A5-F409-D501-825D44489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DBD779-1FDA-3F82-2705-0D018153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199A0AB-A480-F7A0-912E-F7712309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2171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879944-D0D2-9E36-CEE5-1C9C9C07B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D08503E-713E-BB5E-4A6A-49301D4D0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54E7157-19E1-9093-211D-1F6047622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CCC686D-0A02-5CBD-667F-36DD2DD8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9400730-1DE4-42DE-D0C8-1E39C2A51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8402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19556C-CDEF-F2E1-4D3F-CF7AD880A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E687BA-17E9-B50F-3981-60BFD66E7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35A4230-D51D-5691-C403-C738C494A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69CFB8F-1621-51FA-0628-89A89080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18F7077-34DF-0C40-B1D3-2D3A88C6B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28572C5-FE22-5C85-136A-48642232B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793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3B1D37-6BA3-3CBF-5110-340742833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EAA5229-FAA5-DC96-A839-49E4C034E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997A397-3297-C00B-FEF3-8B466FA30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49BC3FD-C0BC-9518-ED08-4741FBFEE5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F26FCF2-5F38-56A7-F3E1-08C27F7EBF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6F6B2CB-974E-9723-ED31-C599E3EB0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53FDAA1-2D9A-1C0A-1600-9000A2E94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BB8D2A8-6A02-8963-AEF3-1EE92D6D6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442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D2FABA-4B16-D1CA-A456-E3C0A123E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CF72CA3-94B9-9DAE-B9A2-B97393890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138F678-268F-39C9-BDD0-E39975D1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66CEA3D-ADDE-F4B9-AFBB-F94CD067F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8830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1EEC64B-3625-1B3E-7A22-75F86FB7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83EC627-92B6-1DB1-3768-93A8C73A5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C5FCEA-9AAF-5F3D-7C31-C79613C04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4031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56048F-1357-87DF-6A26-B1F24455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243C98-C222-272F-796B-F87045305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C6A5412-C1CA-CC70-DABE-83D7F90D8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5603BF8-90C6-A924-86F7-5EDC59425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F64BA3E-3AB4-EB6A-E316-707CDC191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2F15F1F-E2EC-7922-E352-40947436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5974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17921F-F200-4276-6943-FD9C98CB0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FD5D983-0F93-6F60-16A1-A4DDAD3A7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11AF927-E8B5-0CE5-9FB9-3CCCBAB9A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16E8681-3EA6-06A5-CAD4-FF02CFF47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66936AB-F45E-279A-3445-1840ACA72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ABBA416-6B73-A532-DEDF-EBB6E3CEC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3896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565036B-5B63-5924-9B39-457CE12F5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D7D7558-48AA-73F2-8E5D-4A4E5095E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735D5E-DA41-44F4-31BC-31008B4B5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AC6188F-060B-78C4-5F11-C92D926C9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B9EEC78-E2E3-94B1-DDD7-01DD4288D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81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.vatlib.it/view/MSS_Arch.Cap.S.Pietro.A.29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.vatlib.it/view/MSS_Arch.Cap.S.Pietro.A.29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.vatlib.it/view/MSS_Arch.Cap.S.Pietro.A.29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.vatlib.it/view/MSS_Arch.Cap.S.Pietro.A.29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.vatlib.it/view/MSS_Arch.Cap.S.Pietro.A.29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.vatlib.it/view/MSS_Arch.Cap.S.Pietro.A.29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.vatlib.it/view/MSS_Arch.Cap.S.Pietro.A.29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.vatlib.it/view/MSS_Arch.Cap.S.Pietro.A.29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0924E5-DAE6-3759-F4BA-04C36859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884" y="884055"/>
            <a:ext cx="9213915" cy="1592927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An</a:t>
            </a:r>
            <a:r>
              <a:rPr lang="pl-PL" sz="48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</a:t>
            </a:r>
            <a:r>
              <a:rPr lang="pl-PL" sz="4800" b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introduction</a:t>
            </a:r>
            <a:r>
              <a:rPr lang="pl-PL" sz="48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to </a:t>
            </a:r>
            <a:r>
              <a:rPr lang="pl-PL" sz="4800" b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legal</a:t>
            </a:r>
            <a:r>
              <a:rPr lang="pl-PL" sz="48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</a:t>
            </a:r>
            <a:r>
              <a:rPr lang="pl-PL" sz="4800" b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palaeography</a:t>
            </a:r>
            <a:r>
              <a:rPr lang="pl-PL" sz="48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(2)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35AD8E-D667-582B-3871-AF2004309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8537" y="2777291"/>
            <a:ext cx="7443954" cy="30588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ANNA FLORIS </a:t>
            </a:r>
          </a:p>
          <a:p>
            <a:pPr marL="0" indent="0" algn="ctr">
              <a:buNone/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University of Palermo</a:t>
            </a:r>
          </a:p>
          <a:p>
            <a:pPr marL="0" indent="0" algn="ctr">
              <a:buNone/>
            </a:pPr>
            <a:endParaRPr lang="pl-PL" sz="2400" b="1" dirty="0">
              <a:solidFill>
                <a:schemeClr val="accent1">
                  <a:lumMod val="50000"/>
                </a:schemeClr>
              </a:solidFill>
              <a:latin typeface="Calisto MT" panose="02040603050505030304" pitchFamily="18" charset="77"/>
            </a:endParaRPr>
          </a:p>
          <a:p>
            <a:pPr marL="0" indent="0" algn="ctr">
              <a:buNone/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LE DROIT MÉDIEVAL – SOURCES ET MÉTHODES</a:t>
            </a:r>
          </a:p>
          <a:p>
            <a:pPr marL="0" indent="0">
              <a:buNone/>
            </a:pPr>
            <a:endParaRPr lang="pl-PL" sz="2400" b="1" dirty="0">
              <a:solidFill>
                <a:schemeClr val="accent1">
                  <a:lumMod val="50000"/>
                </a:schemeClr>
              </a:solidFill>
              <a:latin typeface="Calisto MT" panose="02040603050505030304" pitchFamily="18" charset="77"/>
            </a:endParaRPr>
          </a:p>
          <a:p>
            <a:pPr marL="0" indent="0" algn="ctr">
              <a:buNone/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9</a:t>
            </a:r>
            <a:r>
              <a:rPr lang="pl-PL" sz="2400" b="1" baseline="30000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th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</a:t>
            </a:r>
            <a:r>
              <a:rPr lang="pl-PL" sz="2400" b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February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2023</a:t>
            </a:r>
          </a:p>
          <a:p>
            <a:pPr marL="0" indent="0">
              <a:buNone/>
            </a:pPr>
            <a:endParaRPr lang="pl-PL" sz="2400" baseline="30000" dirty="0">
              <a:solidFill>
                <a:schemeClr val="accent1">
                  <a:lumMod val="50000"/>
                </a:schemeClr>
              </a:solidFill>
              <a:latin typeface="Calisto MT" panose="0204060305050503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757E4D-22A9-54BF-67E1-1FDFBE6DFD74}"/>
              </a:ext>
            </a:extLst>
          </p:cNvPr>
          <p:cNvSpPr txBox="1"/>
          <p:nvPr/>
        </p:nvSpPr>
        <p:spPr>
          <a:xfrm>
            <a:off x="3434862" y="23446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342234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0924E5-DAE6-3759-F4BA-04C36859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430" y="681037"/>
            <a:ext cx="9255369" cy="1053978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Ms. </a:t>
            </a:r>
            <a:r>
              <a:rPr lang="pl-PL" sz="2000" b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Vaticano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, Arch. Cap. S. Pietro A. 29: </a:t>
            </a:r>
            <a:r>
              <a:rPr lang="pl-PL" sz="2000" b="1" dirty="0">
                <a:latin typeface="Calisto MT" panose="02040603050505030304" pitchFamily="18" charset="77"/>
                <a:hlinkClick r:id="rId3"/>
              </a:rPr>
              <a:t>https://digi.vatlib.it/view/MSS_Arch.Cap.S.Pietro.A.29</a:t>
            </a:r>
            <a:endParaRPr lang="pl-PL" sz="2000" b="1" dirty="0">
              <a:latin typeface="Calisto MT" panose="02040603050505030304" pitchFamily="18" charset="77"/>
            </a:endParaRPr>
          </a:p>
        </p:txBody>
      </p:sp>
      <p:pic>
        <p:nvPicPr>
          <p:cNvPr id="5" name="Content Placeholder 4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C2AF66BA-EE90-ED5E-7688-A77C20AA1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5608" y="1735138"/>
            <a:ext cx="8301258" cy="4441825"/>
          </a:xfrm>
        </p:spPr>
      </p:pic>
    </p:spTree>
    <p:extLst>
      <p:ext uri="{BB962C8B-B14F-4D97-AF65-F5344CB8AC3E}">
        <p14:creationId xmlns:p14="http://schemas.microsoft.com/office/powerpoint/2010/main" val="586057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A0206-E58A-C09D-04B8-C9A271DD7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8430" y="1003300"/>
            <a:ext cx="9255369" cy="51736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GB" sz="3200" b="0" i="0" u="none" strike="noStrike" cap="small" dirty="0">
              <a:solidFill>
                <a:schemeClr val="accent1">
                  <a:lumMod val="50000"/>
                </a:schemeClr>
              </a:solidFill>
              <a:effectLst/>
              <a:latin typeface="Calisto MT" panose="02040603050505030304" pitchFamily="18" charset="77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b="0" i="0" u="none" strike="noStrike" cap="small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M. </a:t>
            </a:r>
            <a:r>
              <a:rPr lang="en-GB" sz="3200" b="0" i="0" u="none" strike="noStrike" cap="small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Bellomo</a:t>
            </a:r>
            <a:r>
              <a:rPr lang="en-GB" sz="32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, </a:t>
            </a:r>
            <a:r>
              <a:rPr lang="en-GB" sz="32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Le </a:t>
            </a:r>
            <a:r>
              <a:rPr lang="en-GB" sz="32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istituzioni</a:t>
            </a:r>
            <a:r>
              <a:rPr lang="en-GB" sz="32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 </a:t>
            </a:r>
            <a:r>
              <a:rPr lang="en-GB" sz="32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particolari</a:t>
            </a:r>
            <a:r>
              <a:rPr lang="en-GB" sz="32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 e </a:t>
            </a:r>
            <a:r>
              <a:rPr lang="en-GB" sz="32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i</a:t>
            </a:r>
            <a:r>
              <a:rPr lang="en-GB" sz="32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 </a:t>
            </a:r>
            <a:r>
              <a:rPr lang="en-GB" sz="32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problemi</a:t>
            </a:r>
            <a:r>
              <a:rPr lang="en-GB" sz="32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 del </a:t>
            </a:r>
            <a:r>
              <a:rPr lang="en-GB" sz="32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potere</a:t>
            </a:r>
            <a:r>
              <a:rPr lang="en-GB" sz="32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. </a:t>
            </a:r>
            <a:r>
              <a:rPr lang="en-GB" sz="32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Dibattiti</a:t>
            </a:r>
            <a:r>
              <a:rPr lang="en-GB" sz="32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 </a:t>
            </a:r>
            <a:r>
              <a:rPr lang="en-GB" sz="32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scolastici</a:t>
            </a:r>
            <a:r>
              <a:rPr lang="en-GB" sz="32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 </a:t>
            </a:r>
            <a:r>
              <a:rPr lang="en-GB" sz="32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dei</a:t>
            </a:r>
            <a:r>
              <a:rPr lang="en-GB" sz="32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 </a:t>
            </a:r>
            <a:r>
              <a:rPr lang="en-GB" sz="32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secoli</a:t>
            </a:r>
            <a:r>
              <a:rPr lang="en-GB" sz="32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 XIII-XIV</a:t>
            </a:r>
            <a:r>
              <a:rPr lang="en-GB" sz="32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, in </a:t>
            </a:r>
            <a:r>
              <a:rPr lang="en-GB" sz="32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Studi</a:t>
            </a:r>
            <a:r>
              <a:rPr lang="en-GB" sz="32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 in </a:t>
            </a:r>
            <a:r>
              <a:rPr lang="en-GB" sz="32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memoria</a:t>
            </a:r>
            <a:r>
              <a:rPr lang="en-GB" sz="32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 di Giuliana </a:t>
            </a:r>
            <a:r>
              <a:rPr lang="en-GB" sz="32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D'Amelio</a:t>
            </a:r>
            <a:r>
              <a:rPr lang="en-GB" sz="32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. I. </a:t>
            </a:r>
            <a:r>
              <a:rPr lang="en-GB" sz="32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Studi</a:t>
            </a:r>
            <a:r>
              <a:rPr lang="en-GB" sz="32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 </a:t>
            </a:r>
            <a:r>
              <a:rPr lang="en-GB" sz="32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Storico-giuridici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, Milano, </a:t>
            </a:r>
            <a:r>
              <a:rPr lang="en-GB" sz="3200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Giuffrè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, </a:t>
            </a:r>
            <a:r>
              <a:rPr lang="en-GB" sz="32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1978. 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496263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0924E5-DAE6-3759-F4BA-04C368591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Essential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</a:t>
            </a:r>
            <a:r>
              <a:rPr lang="pl-PL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Bibliography</a:t>
            </a:r>
            <a:endParaRPr lang="pl-PL" dirty="0">
              <a:solidFill>
                <a:schemeClr val="accent1">
                  <a:lumMod val="50000"/>
                </a:schemeClr>
              </a:solidFill>
              <a:latin typeface="Calisto MT" panose="02040603050505030304" pitchFamily="18" charset="77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35AD8E-D667-582B-3871-AF2004309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b="0" i="0" u="none" strike="noStrike" cap="small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M. </a:t>
            </a:r>
            <a:r>
              <a:rPr lang="en-GB" sz="2400" b="0" i="0" u="none" strike="noStrike" cap="small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Bellomo</a:t>
            </a:r>
            <a:r>
              <a:rPr lang="en-GB" sz="24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, </a:t>
            </a:r>
            <a:r>
              <a:rPr lang="en-GB" sz="24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Le </a:t>
            </a:r>
            <a:r>
              <a:rPr lang="en-GB" sz="24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istituzioni</a:t>
            </a:r>
            <a:r>
              <a:rPr lang="en-GB" sz="24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 </a:t>
            </a:r>
            <a:r>
              <a:rPr lang="en-GB" sz="24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particolari</a:t>
            </a:r>
            <a:r>
              <a:rPr lang="en-GB" sz="24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 e </a:t>
            </a:r>
            <a:r>
              <a:rPr lang="en-GB" sz="24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i</a:t>
            </a:r>
            <a:r>
              <a:rPr lang="en-GB" sz="24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 </a:t>
            </a:r>
            <a:r>
              <a:rPr lang="en-GB" sz="24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problemi</a:t>
            </a:r>
            <a:r>
              <a:rPr lang="en-GB" sz="24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 del </a:t>
            </a:r>
            <a:r>
              <a:rPr lang="en-GB" sz="24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potere</a:t>
            </a:r>
            <a:r>
              <a:rPr lang="en-GB" sz="24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. </a:t>
            </a:r>
            <a:r>
              <a:rPr lang="en-GB" sz="24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Dibattiti</a:t>
            </a:r>
            <a:r>
              <a:rPr lang="en-GB" sz="24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 </a:t>
            </a:r>
            <a:r>
              <a:rPr lang="en-GB" sz="24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scolastici</a:t>
            </a:r>
            <a:r>
              <a:rPr lang="en-GB" sz="24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 </a:t>
            </a:r>
            <a:r>
              <a:rPr lang="en-GB" sz="24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dei</a:t>
            </a:r>
            <a:r>
              <a:rPr lang="en-GB" sz="24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 </a:t>
            </a:r>
            <a:r>
              <a:rPr lang="en-GB" sz="24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secoli</a:t>
            </a:r>
            <a:r>
              <a:rPr lang="en-GB" sz="24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 XIII-XIV</a:t>
            </a:r>
            <a:r>
              <a:rPr lang="en-GB" sz="24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, in </a:t>
            </a:r>
            <a:r>
              <a:rPr lang="en-GB" sz="24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Studi</a:t>
            </a:r>
            <a:r>
              <a:rPr lang="en-GB" sz="24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 in </a:t>
            </a:r>
            <a:r>
              <a:rPr lang="en-GB" sz="24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memoria</a:t>
            </a:r>
            <a:r>
              <a:rPr lang="en-GB" sz="24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 di Giuliana </a:t>
            </a:r>
            <a:r>
              <a:rPr lang="en-GB" sz="24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D'Amelio</a:t>
            </a:r>
            <a:r>
              <a:rPr lang="en-GB" sz="24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. I. </a:t>
            </a:r>
            <a:r>
              <a:rPr lang="en-GB" sz="24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Studi</a:t>
            </a:r>
            <a:r>
              <a:rPr lang="en-GB" sz="2400" b="0" i="1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 </a:t>
            </a:r>
            <a:r>
              <a:rPr lang="en-GB" sz="2400" b="0" i="1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Storico-giuridici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, Milano,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Giuffrè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, </a:t>
            </a:r>
            <a:r>
              <a:rPr lang="en-GB" sz="24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sto MT" panose="02040603050505030304" pitchFamily="18" charset="77"/>
              </a:rPr>
              <a:t>1978. </a:t>
            </a:r>
          </a:p>
          <a:p>
            <a:r>
              <a:rPr lang="pl-PL" sz="2400" cap="small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E. </a:t>
            </a:r>
            <a:r>
              <a:rPr lang="pl-PL" sz="2400" cap="small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Seckel</a:t>
            </a:r>
            <a:r>
              <a:rPr lang="pl-PL" sz="2400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, </a:t>
            </a:r>
            <a:r>
              <a:rPr lang="pl-PL" sz="2400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Paläographie</a:t>
            </a:r>
            <a:r>
              <a:rPr lang="pl-PL" sz="2400" i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der </a:t>
            </a:r>
            <a:r>
              <a:rPr lang="pl-PL" sz="2400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Juristischen</a:t>
            </a:r>
            <a:r>
              <a:rPr lang="pl-PL" sz="2400" i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</a:t>
            </a:r>
            <a:r>
              <a:rPr lang="pl-PL" sz="2400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Handschriften</a:t>
            </a:r>
            <a:r>
              <a:rPr lang="pl-PL" sz="2400" i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des 12. bis 15. </a:t>
            </a:r>
            <a:r>
              <a:rPr lang="pl-PL" sz="2400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Jahrhunderts</a:t>
            </a:r>
            <a:r>
              <a:rPr lang="pl-PL" sz="2400" i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</a:t>
            </a:r>
            <a:r>
              <a:rPr lang="pl-PL" sz="2400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und</a:t>
            </a:r>
            <a:r>
              <a:rPr lang="pl-PL" sz="2400" i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der </a:t>
            </a:r>
            <a:r>
              <a:rPr lang="pl-PL" sz="2400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Juristischen</a:t>
            </a:r>
            <a:r>
              <a:rPr lang="pl-PL" sz="2400" i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</a:t>
            </a:r>
            <a:r>
              <a:rPr lang="pl-PL" sz="2400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Drucke</a:t>
            </a:r>
            <a:r>
              <a:rPr lang="pl-PL" sz="2400" i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des 15. </a:t>
            </a:r>
            <a:r>
              <a:rPr lang="pl-PL" sz="2400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und</a:t>
            </a:r>
            <a:r>
              <a:rPr lang="pl-PL" sz="2400" i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16. </a:t>
            </a:r>
            <a:r>
              <a:rPr lang="pl-PL" sz="2400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Jahrhunderts</a:t>
            </a:r>
            <a:r>
              <a:rPr lang="pl-PL" sz="2400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, E. </a:t>
            </a:r>
            <a:r>
              <a:rPr lang="pl-PL" sz="2400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Genzmer</a:t>
            </a:r>
            <a:r>
              <a:rPr lang="pl-PL" sz="2400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(ed.), </a:t>
            </a:r>
            <a:r>
              <a:rPr lang="pl-PL" sz="2400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Zeitschrift</a:t>
            </a:r>
            <a:r>
              <a:rPr lang="pl-PL" sz="2400" i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der </a:t>
            </a:r>
            <a:r>
              <a:rPr lang="pl-PL" sz="2400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Savigny-Stiftung</a:t>
            </a:r>
            <a:r>
              <a:rPr lang="pl-PL" sz="2400" i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</a:t>
            </a:r>
            <a:r>
              <a:rPr lang="pl-PL" sz="2400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für</a:t>
            </a:r>
            <a:r>
              <a:rPr lang="pl-PL" sz="2400" i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</a:t>
            </a:r>
            <a:r>
              <a:rPr lang="pl-PL" sz="2400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Rechsgeschichte</a:t>
            </a:r>
            <a:r>
              <a:rPr lang="pl-PL" sz="2400" i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, </a:t>
            </a:r>
            <a:r>
              <a:rPr lang="pl-PL" sz="2400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Romanistische</a:t>
            </a:r>
            <a:r>
              <a:rPr lang="pl-PL" sz="2400" i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</a:t>
            </a:r>
            <a:r>
              <a:rPr lang="pl-PL" sz="2400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Abteilung</a:t>
            </a:r>
            <a:r>
              <a:rPr lang="pl-PL" sz="2400" i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</a:t>
            </a:r>
            <a:r>
              <a:rPr lang="pl-PL" sz="2400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45 (1925) 1-16. </a:t>
            </a:r>
          </a:p>
          <a:p>
            <a:r>
              <a:rPr lang="pl-PL" sz="2400" cap="small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A. Cappelli</a:t>
            </a:r>
            <a:r>
              <a:rPr lang="pl-PL" sz="2400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, </a:t>
            </a:r>
            <a:r>
              <a:rPr lang="pl-PL" sz="2400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Dizionario</a:t>
            </a:r>
            <a:r>
              <a:rPr lang="pl-PL" sz="2400" i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di </a:t>
            </a:r>
            <a:r>
              <a:rPr lang="pl-PL" sz="2400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abbreviature</a:t>
            </a:r>
            <a:r>
              <a:rPr lang="pl-PL" sz="2400" i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</a:t>
            </a:r>
            <a:r>
              <a:rPr lang="pl-PL" sz="2400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latine</a:t>
            </a:r>
            <a:r>
              <a:rPr lang="pl-PL" sz="2400" i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</a:t>
            </a:r>
            <a:r>
              <a:rPr lang="pl-PL" sz="2400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ed</a:t>
            </a:r>
            <a:r>
              <a:rPr lang="pl-PL" sz="2400" i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</a:t>
            </a:r>
            <a:r>
              <a:rPr lang="pl-PL" sz="2400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italiane</a:t>
            </a:r>
            <a:r>
              <a:rPr lang="pl-PL" sz="2400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, </a:t>
            </a:r>
            <a:r>
              <a:rPr lang="pl-PL" sz="2400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Milano</a:t>
            </a:r>
            <a:r>
              <a:rPr lang="pl-PL" sz="2400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, </a:t>
            </a:r>
            <a:r>
              <a:rPr lang="pl-PL" sz="2400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Hoepli</a:t>
            </a:r>
            <a:r>
              <a:rPr lang="pl-PL" sz="2400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, 1987.</a:t>
            </a:r>
          </a:p>
          <a:p>
            <a:endParaRPr lang="pl-PL" sz="2400" dirty="0">
              <a:solidFill>
                <a:schemeClr val="accent1">
                  <a:lumMod val="50000"/>
                </a:schemeClr>
              </a:solidFill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4432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35AD8E-D667-582B-3871-AF2004309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3600" b="1" dirty="0">
              <a:solidFill>
                <a:schemeClr val="accent1">
                  <a:lumMod val="50000"/>
                </a:schemeClr>
              </a:solidFill>
              <a:latin typeface="Calisto MT" panose="02040603050505030304" pitchFamily="18" charset="77"/>
            </a:endParaRPr>
          </a:p>
          <a:p>
            <a:pPr marL="0" indent="0" algn="ctr">
              <a:buNone/>
            </a:pPr>
            <a:r>
              <a:rPr lang="pl-PL" sz="4800" b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Thank</a:t>
            </a:r>
            <a:r>
              <a:rPr lang="pl-PL" sz="48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</a:t>
            </a:r>
            <a:r>
              <a:rPr lang="pl-PL" sz="4800" b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you</a:t>
            </a:r>
            <a:r>
              <a:rPr lang="pl-PL" sz="48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</a:t>
            </a:r>
            <a:r>
              <a:rPr lang="pl-PL" sz="4800" b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so</a:t>
            </a:r>
            <a:r>
              <a:rPr lang="pl-PL" sz="48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much!</a:t>
            </a:r>
          </a:p>
          <a:p>
            <a:pPr marL="0" indent="0" algn="ctr">
              <a:buNone/>
            </a:pPr>
            <a:endParaRPr lang="pl-PL" sz="4800" b="1" dirty="0">
              <a:solidFill>
                <a:schemeClr val="accent1">
                  <a:lumMod val="50000"/>
                </a:schemeClr>
              </a:solidFill>
              <a:latin typeface="Calisto MT" panose="02040603050505030304" pitchFamily="18" charset="77"/>
            </a:endParaRPr>
          </a:p>
          <a:p>
            <a:pPr marL="0" indent="0" algn="ctr">
              <a:buNone/>
            </a:pPr>
            <a:r>
              <a:rPr lang="pl-PL" sz="48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3057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0924E5-DAE6-3759-F4BA-04C36859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881" y="1699846"/>
            <a:ext cx="4769842" cy="3458308"/>
          </a:xfrm>
        </p:spPr>
        <p:txBody>
          <a:bodyPr>
            <a:normAutofit fontScale="90000"/>
          </a:bodyPr>
          <a:lstStyle/>
          <a:p>
            <a:r>
              <a:rPr lang="pl-PL" sz="32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Ms. </a:t>
            </a:r>
            <a:r>
              <a:rPr lang="pl-PL" sz="3200" b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Vaticano</a:t>
            </a:r>
            <a:r>
              <a:rPr lang="pl-PL" sz="32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, Arch. Cap. S. Pietro A. 29, </a:t>
            </a:r>
            <a:r>
              <a:rPr lang="pl-PL" sz="3200" b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ff</a:t>
            </a:r>
            <a:r>
              <a:rPr lang="pl-PL" sz="32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. 166 </a:t>
            </a:r>
            <a:r>
              <a:rPr lang="pl-PL" sz="3200" b="1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ra</a:t>
            </a:r>
            <a:r>
              <a:rPr lang="pl-PL" sz="3200" b="1" i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-b</a:t>
            </a:r>
            <a:br>
              <a:rPr lang="pl-PL" sz="3200" b="1" i="1" dirty="0">
                <a:latin typeface="Calisto MT" panose="02040603050505030304" pitchFamily="18" charset="77"/>
              </a:rPr>
            </a:br>
            <a:br>
              <a:rPr lang="pl-PL" sz="3200" b="1" i="1" dirty="0">
                <a:latin typeface="Calisto MT" panose="02040603050505030304" pitchFamily="18" charset="77"/>
              </a:rPr>
            </a:br>
            <a:br>
              <a:rPr lang="pl-PL" sz="3200" b="1" i="1" dirty="0">
                <a:latin typeface="Calisto MT" panose="02040603050505030304" pitchFamily="18" charset="77"/>
              </a:rPr>
            </a:br>
            <a:r>
              <a:rPr lang="pl-PL" sz="3200" b="1" i="1" dirty="0">
                <a:latin typeface="Calisto MT" panose="02040603050505030304" pitchFamily="18" charset="77"/>
                <a:hlinkClick r:id="rId3"/>
              </a:rPr>
              <a:t>https://digi.vatlib.it/view/MSS_Arch.Cap.S.Pietro.A.29</a:t>
            </a:r>
            <a:br>
              <a:rPr lang="pl-PL" sz="3200" b="1" i="1" dirty="0">
                <a:latin typeface="Calisto MT" panose="02040603050505030304" pitchFamily="18" charset="77"/>
              </a:rPr>
            </a:br>
            <a:endParaRPr lang="pl-PL" sz="3200" b="1" dirty="0">
              <a:latin typeface="Calisto MT" panose="02040603050505030304" pitchFamily="18" charset="77"/>
            </a:endParaRPr>
          </a:p>
        </p:txBody>
      </p:sp>
      <p:pic>
        <p:nvPicPr>
          <p:cNvPr id="5" name="Content Placeholder 4" descr="Text, map&#10;&#10;Description automatically generated">
            <a:extLst>
              <a:ext uri="{FF2B5EF4-FFF2-40B4-BE49-F238E27FC236}">
                <a16:creationId xmlns:a16="http://schemas.microsoft.com/office/drawing/2014/main" id="{01864E65-DD43-F1E2-DED2-B06C513A5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963" y="785446"/>
            <a:ext cx="3967086" cy="5614619"/>
          </a:xfrm>
        </p:spPr>
      </p:pic>
    </p:spTree>
    <p:extLst>
      <p:ext uri="{BB962C8B-B14F-4D97-AF65-F5344CB8AC3E}">
        <p14:creationId xmlns:p14="http://schemas.microsoft.com/office/powerpoint/2010/main" val="2033522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0924E5-DAE6-3759-F4BA-04C36859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430" y="574431"/>
            <a:ext cx="9255369" cy="1160584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Ms. </a:t>
            </a:r>
            <a:r>
              <a:rPr lang="pl-PL" sz="2000" b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Vaticano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, Arch. Cap. S. Pietro A. 29: </a:t>
            </a:r>
            <a:r>
              <a:rPr lang="pl-PL" sz="2000" b="1" dirty="0">
                <a:latin typeface="Calisto MT" panose="02040603050505030304" pitchFamily="18" charset="77"/>
                <a:hlinkClick r:id="rId3"/>
              </a:rPr>
              <a:t>https://digi.vatlib.it/view/MSS_Arch.Cap.S.Pietro.A.29</a:t>
            </a:r>
            <a:endParaRPr lang="pl-PL" sz="2000" b="1" dirty="0">
              <a:latin typeface="Calisto MT" panose="02040603050505030304" pitchFamily="18" charset="77"/>
            </a:endParaRPr>
          </a:p>
        </p:txBody>
      </p:sp>
      <p:pic>
        <p:nvPicPr>
          <p:cNvPr id="7" name="Content Placeholder 6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DD1A9607-B730-2521-94FC-E854D7447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519" y="1735138"/>
            <a:ext cx="7475437" cy="4441825"/>
          </a:xfrm>
        </p:spPr>
      </p:pic>
    </p:spTree>
    <p:extLst>
      <p:ext uri="{BB962C8B-B14F-4D97-AF65-F5344CB8AC3E}">
        <p14:creationId xmlns:p14="http://schemas.microsoft.com/office/powerpoint/2010/main" val="3125906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0924E5-DAE6-3759-F4BA-04C36859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430" y="681037"/>
            <a:ext cx="9255369" cy="1053977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Ms. </a:t>
            </a:r>
            <a:r>
              <a:rPr lang="pl-PL" sz="2000" b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Vaticano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, Arch. Cap. S. Pietro A. 29: </a:t>
            </a:r>
            <a:r>
              <a:rPr lang="pl-PL" sz="2000" b="1" dirty="0">
                <a:latin typeface="Calisto MT" panose="02040603050505030304" pitchFamily="18" charset="77"/>
                <a:hlinkClick r:id="rId3"/>
              </a:rPr>
              <a:t>https://digi.vatlib.it/view/MSS_Arch.Cap.S.Pietro.A.29</a:t>
            </a:r>
            <a:endParaRPr lang="pl-PL" sz="2000" b="1" dirty="0">
              <a:latin typeface="Calisto MT" panose="02040603050505030304" pitchFamily="18" charset="77"/>
            </a:endParaRPr>
          </a:p>
        </p:txBody>
      </p:sp>
      <p:pic>
        <p:nvPicPr>
          <p:cNvPr id="5" name="Content Placeholder 4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43952019-5E18-A0EE-9AB2-22B1727BB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675" y="1768558"/>
            <a:ext cx="9255125" cy="4374985"/>
          </a:xfrm>
        </p:spPr>
      </p:pic>
    </p:spTree>
    <p:extLst>
      <p:ext uri="{BB962C8B-B14F-4D97-AF65-F5344CB8AC3E}">
        <p14:creationId xmlns:p14="http://schemas.microsoft.com/office/powerpoint/2010/main" val="89083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0924E5-DAE6-3759-F4BA-04C36859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430" y="546099"/>
            <a:ext cx="9255369" cy="1188915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C. 7, 39, 4</a:t>
            </a:r>
            <a:br>
              <a:rPr lang="pl-PL" sz="32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</a:br>
            <a:r>
              <a:rPr lang="pl-PL" sz="32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(</a:t>
            </a:r>
            <a:r>
              <a:rPr lang="pl-PL" sz="3200" b="1" i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C. de </a:t>
            </a:r>
            <a:r>
              <a:rPr lang="pl-PL" sz="3200" b="1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praescriptione</a:t>
            </a:r>
            <a:r>
              <a:rPr lang="pl-PL" sz="3200" b="1" i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 xxx vel xl </a:t>
            </a:r>
            <a:r>
              <a:rPr lang="pl-PL" sz="3200" b="1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annorum</a:t>
            </a:r>
            <a:r>
              <a:rPr lang="pl-PL" sz="3200" b="1" i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, l. </a:t>
            </a:r>
            <a:r>
              <a:rPr lang="pl-PL" sz="3200" b="1" i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omnes</a:t>
            </a:r>
            <a:r>
              <a:rPr lang="pl-PL" sz="3200" b="1" i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)</a:t>
            </a:r>
            <a:endParaRPr lang="pl-PL" sz="3200" b="1" dirty="0">
              <a:solidFill>
                <a:schemeClr val="accent1">
                  <a:lumMod val="50000"/>
                </a:schemeClr>
              </a:solidFill>
              <a:latin typeface="Calisto MT" panose="02040603050505030304" pitchFamily="18" charset="77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0B90307-90F6-041D-1F26-0776F4604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6926" y="1825625"/>
            <a:ext cx="9476874" cy="435133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n-GB" i="1" dirty="0">
                <a:solidFill>
                  <a:srgbClr val="000000"/>
                </a:solidFill>
                <a:effectLst/>
                <a:latin typeface="Calisto MT" panose="02040603050505030304" pitchFamily="18" charset="77"/>
              </a:rPr>
              <a:t>  </a:t>
            </a:r>
            <a:r>
              <a:rPr lang="en-GB" sz="2600" i="1" dirty="0">
                <a:solidFill>
                  <a:srgbClr val="000000"/>
                </a:solidFill>
                <a:effectLst/>
                <a:latin typeface="Calisto MT" panose="02040603050505030304" pitchFamily="18" charset="77"/>
              </a:rPr>
              <a:t> </a:t>
            </a:r>
            <a:r>
              <a:rPr lang="en-GB" sz="2600" i="1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Imperator </a:t>
            </a:r>
            <a:r>
              <a:rPr lang="en-GB" sz="2600" i="1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Anastasius</a:t>
            </a:r>
            <a:r>
              <a:rPr lang="en-GB" sz="2600" i="1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. 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Omnes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nocendi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quibuslibet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modis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artes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omnibus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amputantes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cunctas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quidem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temporales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exceptiones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,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quae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ex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vetere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iure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vel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principalibus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decretis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descendunt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,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tamquam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si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per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hanc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legem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specialiter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ac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nominatim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fuissent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enumeratae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, cum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suo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robore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durare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et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suum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cunctis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,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quibus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competunt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vel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in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posterum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competere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valuerint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, pro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suo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videlicet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tenore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praesidium in perpetuum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deferre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decernimus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.</a:t>
            </a:r>
          </a:p>
          <a:p>
            <a:pPr marL="0" indent="0" algn="just">
              <a:buNone/>
            </a:pPr>
            <a:r>
              <a:rPr lang="en-GB" sz="2600" i="1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 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Quidquid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autem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praeteritarum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praescriptionum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vel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verbis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vel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sensibus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minus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continetur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,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implentes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per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hanc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in perpetuum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valituram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legem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sancimus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,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ut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,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si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quis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contractus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,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si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qua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actio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,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quae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, cum non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esset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expressim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saepe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dictis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temporalibus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praescriptionibus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concepta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,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quorundam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tamen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vel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fortuita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vel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excogitata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interpretatione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saepe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dictarum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exceptionum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laqueos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evadere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posse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videatur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, huic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saluberrimae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nostrae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sanctioni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succumbat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et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quadraginta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curriculis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annorum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procul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dubio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6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sopiatur</a:t>
            </a:r>
            <a:r>
              <a:rPr lang="en-GB" sz="26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, </a:t>
            </a:r>
            <a:r>
              <a:rPr lang="en-GB" sz="3400" b="1" u="sng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nullumque</a:t>
            </a:r>
            <a:r>
              <a:rPr lang="en-GB" sz="3400" b="1" u="sng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3400" b="1" u="sng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ius</a:t>
            </a:r>
            <a:r>
              <a:rPr lang="en-GB" sz="3400" b="1" u="sng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privatum </a:t>
            </a:r>
            <a:r>
              <a:rPr lang="en-GB" sz="3400" b="1" u="sng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vel</a:t>
            </a:r>
            <a:r>
              <a:rPr lang="en-GB" sz="3400" b="1" u="sng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publicum in </a:t>
            </a:r>
            <a:r>
              <a:rPr lang="en-GB" sz="3400" b="1" u="sng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quacumque</a:t>
            </a:r>
            <a:r>
              <a:rPr lang="en-GB" sz="3400" b="1" u="sng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causa in </a:t>
            </a:r>
            <a:r>
              <a:rPr lang="en-GB" sz="3400" b="1" u="sng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quacumque</a:t>
            </a:r>
            <a:r>
              <a:rPr lang="en-GB" sz="3400" b="1" u="sng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persona, quod </a:t>
            </a:r>
            <a:r>
              <a:rPr lang="en-GB" sz="3400" b="1" u="sng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praedictorum</a:t>
            </a:r>
            <a:r>
              <a:rPr lang="en-GB" sz="3400" b="1" u="sng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3400" b="1" u="sng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quadraginta</a:t>
            </a:r>
            <a:r>
              <a:rPr lang="en-GB" sz="3400" b="1" u="sng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3400" b="1" u="sng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annorum</a:t>
            </a:r>
            <a:r>
              <a:rPr lang="en-GB" sz="3400" b="1" u="sng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3400" b="1" u="sng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extinctum</a:t>
            </a:r>
            <a:r>
              <a:rPr lang="en-GB" sz="3400" b="1" u="sng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3400" b="1" u="sng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est</a:t>
            </a:r>
            <a:r>
              <a:rPr lang="en-GB" sz="3400" b="1" u="sng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3400" b="1" u="sng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iugi</a:t>
            </a:r>
            <a:r>
              <a:rPr lang="en-GB" sz="3400" b="1" u="sng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silentio, </a:t>
            </a:r>
            <a:r>
              <a:rPr lang="en-GB" sz="3400" b="1" u="sng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moveatur</a:t>
            </a:r>
            <a:r>
              <a:rPr lang="en-GB" sz="3400" b="1" u="sng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.</a:t>
            </a:r>
          </a:p>
          <a:p>
            <a:pPr marL="0" indent="0" algn="just">
              <a:buNone/>
            </a:pPr>
            <a:r>
              <a:rPr lang="en-GB" i="1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 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Sed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quicumque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super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quolibet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iure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, quod per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memoratum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tempus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inconcussum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et sine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ulla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re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ipsa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illata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iudiciaria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conventione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possedit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,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superque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sua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condicione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, qua per idem tempus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absque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ulla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iudiciali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sententia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simili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munitione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potitus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est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, sit liber et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praesentis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saluberrimae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legis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plenissima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</a:t>
            </a:r>
            <a:r>
              <a:rPr lang="en-GB" sz="2900" dirty="0" err="1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munitione</a:t>
            </a:r>
            <a:r>
              <a:rPr lang="en-GB" sz="2900" dirty="0">
                <a:solidFill>
                  <a:srgbClr val="000000"/>
                </a:solidFill>
                <a:effectLst/>
                <a:latin typeface="Baghdad" pitchFamily="2" charset="-78"/>
                <a:cs typeface="Baghdad" pitchFamily="2" charset="-78"/>
              </a:rPr>
              <a:t> secures</a:t>
            </a:r>
            <a:r>
              <a:rPr lang="en-GB" sz="2900" dirty="0">
                <a:solidFill>
                  <a:srgbClr val="000000"/>
                </a:solidFill>
                <a:latin typeface="Baghdad" pitchFamily="2" charset="-78"/>
                <a:cs typeface="Baghdad" pitchFamily="2" charset="-78"/>
              </a:rPr>
              <a:t> […]</a:t>
            </a:r>
            <a:endParaRPr lang="en-GB" sz="2900" dirty="0">
              <a:solidFill>
                <a:srgbClr val="000000"/>
              </a:solidFill>
              <a:effectLst/>
              <a:latin typeface="Baghdad" pitchFamily="2" charset="-78"/>
              <a:cs typeface="Baghda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30454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0924E5-DAE6-3759-F4BA-04C36859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430" y="681037"/>
            <a:ext cx="9255369" cy="1053977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Ms. </a:t>
            </a:r>
            <a:r>
              <a:rPr lang="pl-PL" sz="2000" b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Vaticano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, Arch. Cap. S. Pietro A. 29: </a:t>
            </a:r>
            <a:r>
              <a:rPr lang="pl-PL" sz="2000" b="1" dirty="0">
                <a:latin typeface="Calisto MT" panose="02040603050505030304" pitchFamily="18" charset="77"/>
                <a:hlinkClick r:id="rId3"/>
              </a:rPr>
              <a:t>https://digi.vatlib.it/view/MSS_Arch.Cap.S.Pietro.A.29</a:t>
            </a:r>
            <a:endParaRPr lang="pl-PL" sz="2000" b="1" dirty="0">
              <a:latin typeface="Calisto MT" panose="02040603050505030304" pitchFamily="18" charset="77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E00D9B-C1C4-0378-D6A4-73B989A94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675" y="2280395"/>
            <a:ext cx="9255125" cy="3351310"/>
          </a:xfrm>
        </p:spPr>
      </p:pic>
    </p:spTree>
    <p:extLst>
      <p:ext uri="{BB962C8B-B14F-4D97-AF65-F5344CB8AC3E}">
        <p14:creationId xmlns:p14="http://schemas.microsoft.com/office/powerpoint/2010/main" val="2121035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0924E5-DAE6-3759-F4BA-04C36859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430" y="681037"/>
            <a:ext cx="9255369" cy="1053977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Ms. </a:t>
            </a:r>
            <a:r>
              <a:rPr lang="pl-PL" sz="2000" b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Vaticano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, Arch. Cap. S. Pietro A. 29: </a:t>
            </a:r>
            <a:r>
              <a:rPr lang="pl-PL" sz="2000" b="1" dirty="0">
                <a:latin typeface="Calisto MT" panose="02040603050505030304" pitchFamily="18" charset="77"/>
                <a:hlinkClick r:id="rId3"/>
              </a:rPr>
              <a:t>https://digi.vatlib.it/view/MSS_Arch.Cap.S.Pietro.A.29</a:t>
            </a:r>
            <a:endParaRPr lang="pl-PL" sz="2000" b="1" dirty="0">
              <a:latin typeface="Calisto MT" panose="02040603050505030304" pitchFamily="18" charset="77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D64A3CE-43EC-431D-D41D-213AAF0AA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0" y="2168093"/>
            <a:ext cx="8813800" cy="3666401"/>
          </a:xfrm>
        </p:spPr>
      </p:pic>
    </p:spTree>
    <p:extLst>
      <p:ext uri="{BB962C8B-B14F-4D97-AF65-F5344CB8AC3E}">
        <p14:creationId xmlns:p14="http://schemas.microsoft.com/office/powerpoint/2010/main" val="3313884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0924E5-DAE6-3759-F4BA-04C36859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430" y="736599"/>
            <a:ext cx="9255369" cy="998415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Ms. </a:t>
            </a:r>
            <a:r>
              <a:rPr lang="pl-PL" sz="2000" b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Vaticano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, Arch. Cap. S. Pietro A. 29: </a:t>
            </a:r>
            <a:r>
              <a:rPr lang="pl-PL" sz="2000" b="1" dirty="0">
                <a:latin typeface="Calisto MT" panose="02040603050505030304" pitchFamily="18" charset="77"/>
                <a:hlinkClick r:id="rId3"/>
              </a:rPr>
              <a:t>https://digi.vatlib.it/view/MSS_Arch.Cap.S.Pietro.A.29</a:t>
            </a:r>
            <a:endParaRPr lang="pl-PL" sz="2000" b="1" dirty="0">
              <a:latin typeface="Calisto MT" panose="02040603050505030304" pitchFamily="18" charset="77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2E8283-AB73-1BAB-7703-A40F2A919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430" y="1988841"/>
            <a:ext cx="9255125" cy="2468859"/>
          </a:xfrm>
        </p:spPr>
      </p:pic>
      <p:pic>
        <p:nvPicPr>
          <p:cNvPr id="7" name="Picture 6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056D79F5-A7AE-4043-8A9B-6B42D83265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185" y="4711526"/>
            <a:ext cx="9255369" cy="124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65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0924E5-DAE6-3759-F4BA-04C36859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430" y="681037"/>
            <a:ext cx="9255369" cy="1053977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Ms. </a:t>
            </a:r>
            <a:r>
              <a:rPr lang="pl-PL" sz="2000" b="1" dirty="0" err="1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Vaticano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77"/>
              </a:rPr>
              <a:t>, Arch. Cap. S. Pietro A. 29: </a:t>
            </a:r>
            <a:r>
              <a:rPr lang="pl-PL" sz="2000" b="1" dirty="0">
                <a:latin typeface="Calisto MT" panose="02040603050505030304" pitchFamily="18" charset="77"/>
                <a:hlinkClick r:id="rId3"/>
              </a:rPr>
              <a:t>https://digi.vatlib.it/view/MSS_Arch.Cap.S.Pietro.A.29</a:t>
            </a:r>
            <a:endParaRPr lang="pl-PL" sz="2000" dirty="0">
              <a:latin typeface="Calisto MT" panose="02040603050505030304" pitchFamily="18" charset="77"/>
            </a:endParaRPr>
          </a:p>
        </p:txBody>
      </p:sp>
      <p:pic>
        <p:nvPicPr>
          <p:cNvPr id="5" name="Content Placeholder 4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362C6391-1196-E0B7-E576-4201ED364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890" y="1735138"/>
            <a:ext cx="6840695" cy="4441825"/>
          </a:xfrm>
        </p:spPr>
      </p:pic>
    </p:spTree>
    <p:extLst>
      <p:ext uri="{BB962C8B-B14F-4D97-AF65-F5344CB8AC3E}">
        <p14:creationId xmlns:p14="http://schemas.microsoft.com/office/powerpoint/2010/main" val="389869080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ntes_prezka" id="{738BAD26-9F77-DF41-AC7A-E370ABA705D7}" vid="{BAC106A9-B0FA-4643-AF4A-5FBD1F1444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Motyw pakietu Office</Template>
  <TotalTime>5633</TotalTime>
  <Words>711</Words>
  <Application>Microsoft Office PowerPoint</Application>
  <PresentationFormat>Panoramiczny</PresentationFormat>
  <Paragraphs>29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9" baseType="lpstr">
      <vt:lpstr>Arial</vt:lpstr>
      <vt:lpstr>Baghdad</vt:lpstr>
      <vt:lpstr>Calibri</vt:lpstr>
      <vt:lpstr>Calibri Light</vt:lpstr>
      <vt:lpstr>Calisto MT</vt:lpstr>
      <vt:lpstr>Motyw pakietu Office</vt:lpstr>
      <vt:lpstr>An introduction to legal palaeography (2)</vt:lpstr>
      <vt:lpstr>Ms. Vaticano, Arch. Cap. S. Pietro A. 29, ff. 166 ra-b   https://digi.vatlib.it/view/MSS_Arch.Cap.S.Pietro.A.29 </vt:lpstr>
      <vt:lpstr>Ms. Vaticano, Arch. Cap. S. Pietro A. 29: https://digi.vatlib.it/view/MSS_Arch.Cap.S.Pietro.A.29</vt:lpstr>
      <vt:lpstr>Ms. Vaticano, Arch. Cap. S. Pietro A. 29: https://digi.vatlib.it/view/MSS_Arch.Cap.S.Pietro.A.29</vt:lpstr>
      <vt:lpstr>C. 7, 39, 4  (C. de praescriptione xxx vel xl annorum, l. omnes)</vt:lpstr>
      <vt:lpstr>Ms. Vaticano, Arch. Cap. S. Pietro A. 29: https://digi.vatlib.it/view/MSS_Arch.Cap.S.Pietro.A.29</vt:lpstr>
      <vt:lpstr>Ms. Vaticano, Arch. Cap. S. Pietro A. 29: https://digi.vatlib.it/view/MSS_Arch.Cap.S.Pietro.A.29</vt:lpstr>
      <vt:lpstr>Ms. Vaticano, Arch. Cap. S. Pietro A. 29: https://digi.vatlib.it/view/MSS_Arch.Cap.S.Pietro.A.29</vt:lpstr>
      <vt:lpstr>Ms. Vaticano, Arch. Cap. S. Pietro A. 29: https://digi.vatlib.it/view/MSS_Arch.Cap.S.Pietro.A.29</vt:lpstr>
      <vt:lpstr>Ms. Vaticano, Arch. Cap. S. Pietro A. 29: https://digi.vatlib.it/view/MSS_Arch.Cap.S.Pietro.A.29</vt:lpstr>
      <vt:lpstr>Prezentacja programu PowerPoint</vt:lpstr>
      <vt:lpstr>Essential Bibliography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Maciej Mikuła</dc:creator>
  <cp:lastModifiedBy>Kacper Górski</cp:lastModifiedBy>
  <cp:revision>4</cp:revision>
  <dcterms:created xsi:type="dcterms:W3CDTF">2023-01-23T08:28:39Z</dcterms:created>
  <dcterms:modified xsi:type="dcterms:W3CDTF">2023-06-13T20:49:58Z</dcterms:modified>
</cp:coreProperties>
</file>