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05" r:id="rId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894"/>
    <p:restoredTop sz="96327"/>
  </p:normalViewPr>
  <p:slideViewPr>
    <p:cSldViewPr snapToGrid="0" snapToObjects="1">
      <p:cViewPr varScale="1">
        <p:scale>
          <a:sx n="52" d="100"/>
          <a:sy n="52" d="100"/>
        </p:scale>
        <p:origin x="84" y="8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79CBC15-13CF-3188-5A5D-B26029686B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4B5AB2CF-0EDD-68F2-590D-D82F64A182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516B355-AFEE-232B-50D3-5EC3DD2EA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97B38CA9-F1D1-87B1-2B95-6EED97BCA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C73640E-011C-A1EA-9770-77DF2BD88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075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E6ED106-1E66-CCA4-48BB-16B4D6121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7904CAA-6B97-5578-488E-390D8ADEEB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288C1CB-1AC0-7A30-15C7-BC1277F3A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B64BF86-AF41-E36A-5875-C3A7ACF16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765EFF9-170F-BCF7-82FB-BE06AA2D5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195473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3EBB1CDB-748E-F508-75A2-7BEF885ECB2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D1B2447E-00E0-C865-4582-AC03D8E25B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26DA073-1E1E-8418-B541-50153F423B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90F9FC-2A6A-F02E-37BD-199A6AED5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2C09BD37-EE72-6388-155B-03194ACFAF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11132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E22FDF2-21E9-B01D-0D1D-B0E4A8CF7B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4AD8F0A5-46CD-6AA6-D8C7-CE889265CF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0AEAF317-D8A5-F409-D501-825D44489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81DBD779-1FDA-3F82-2705-0D018153E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199A0AB-A480-F7A0-912E-F7712309D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321712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6879944-D0D2-9E36-CEE5-1C9C9C07B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9D08503E-713E-BB5E-4A6A-49301D4D04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754E7157-19E1-9093-211D-1F6047622C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0CCC686D-0A02-5CBD-667F-36DD2DD85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B9400730-1DE4-42DE-D0C8-1E39C2A51F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884027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C19556C-CDEF-F2E1-4D3F-CF7AD880A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FFE687BA-17E9-B50F-3981-60BFD66E75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A35A4230-D51D-5691-C403-C738C494AD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069CFB8F-1621-51FA-0628-89A8908076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E18F7077-34DF-0C40-B1D3-2D3A88C6B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A28572C5-FE22-5C85-136A-48642232B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93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93B1D37-6BA3-3CBF-5110-340742833A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6EAA5229-FAA5-DC96-A839-49E4C034EE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5997A397-3297-C00B-FEF3-8B466FA30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549BC3FD-C0BC-9518-ED08-4741FBFEE5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3F26FCF2-5F38-56A7-F3E1-08C27F7EBF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76F6B2CB-974E-9723-ED31-C599E3EB04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553FDAA1-2D9A-1C0A-1600-9000A2E94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ABB8D2A8-6A02-8963-AEF3-1EE92D6D6B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94428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D2FABA-4B16-D1CA-A456-E3C0A123E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9CF72CA3-94B9-9DAE-B9A2-B9739389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A138F678-268F-39C9-BDD0-E39975D13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666CEA3D-ADDE-F4B9-AFBB-F94CD067F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08830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21EEC64B-3625-1B3E-7A22-75F86FB739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783EC627-92B6-1DB1-3768-93A8C73A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FDC5FCEA-9AAF-5F3D-7C31-C79613C04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74031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4056048F-1357-87DF-6A26-B1F244552E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90243C98-C222-272F-796B-F87045305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C6A5412-C1CA-CC70-DABE-83D7F90D8C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B5603BF8-90C6-A924-86F7-5EDC59425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9F64BA3E-3AB4-EB6A-E316-707CDC191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2F15F1F-E2EC-7922-E352-409474368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15974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317921F-F200-4276-6943-FD9C98CB06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9FD5D983-0F93-6F60-16A1-A4DDAD3A75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l-PL"/>
              <a:t>Kliknij ikonę, aby dodać obraz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D11AF927-E8B5-0CE5-9FB9-3CCCBAB9AB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16E8681-3EA6-06A5-CAD4-FF02CFF47E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B66936AB-F45E-279A-3445-1840ACA72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6ABBA416-6B73-A532-DEDF-EBB6E3CEC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3389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D565036B-5B63-5924-9B39-457CE12F5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2D7D7558-48AA-73F2-8E5D-4A4E5095E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5B735D5E-DA41-44F4-31BC-31008B4B54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030EA-8B3B-0144-934B-7FDDA9D06903}" type="datetimeFigureOut">
              <a:rPr lang="pl-PL" smtClean="0"/>
              <a:t>13.06.2023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AC6188F-060B-78C4-5F11-C92D926C99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B9EEC78-E2E3-94B1-DDD7-01DD4288D0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CAECE9-B4B2-B14C-A6AB-D54D116DB66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819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3A59D0B-5D0A-6A20-E810-AA3BB45D6F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104" y="365125"/>
            <a:ext cx="9628695" cy="1325563"/>
          </a:xfrm>
        </p:spPr>
        <p:txBody>
          <a:bodyPr/>
          <a:lstStyle/>
          <a:p>
            <a:r>
              <a:rPr lang="pl-PL" b="1" dirty="0"/>
              <a:t>GLOSS</a:t>
            </a:r>
            <a:r>
              <a:rPr lang="pl-PL" dirty="0"/>
              <a:t> b) </a:t>
            </a:r>
            <a:r>
              <a:rPr lang="pl-PL" dirty="0" err="1"/>
              <a:t>Gloss</a:t>
            </a:r>
            <a:r>
              <a:rPr lang="pl-PL" dirty="0"/>
              <a:t> on the C. </a:t>
            </a:r>
            <a:r>
              <a:rPr lang="pl-PL" dirty="0" err="1"/>
              <a:t>Iur</a:t>
            </a:r>
            <a:r>
              <a:rPr lang="pl-PL" dirty="0"/>
              <a:t>. </a:t>
            </a:r>
            <a:r>
              <a:rPr lang="pl-PL" dirty="0" err="1"/>
              <a:t>Can</a:t>
            </a:r>
            <a:r>
              <a:rPr lang="pl-PL" dirty="0"/>
              <a:t>. </a:t>
            </a:r>
            <a:r>
              <a:rPr lang="pl-PL" dirty="0" err="1"/>
              <a:t>Decretum</a:t>
            </a:r>
            <a:r>
              <a:rPr lang="pl-PL" dirty="0"/>
              <a:t> - 1 (MDZ) </a:t>
            </a:r>
          </a:p>
        </p:txBody>
      </p:sp>
      <p:pic>
        <p:nvPicPr>
          <p:cNvPr id="4" name="Segnaposto contenuto 4">
            <a:extLst>
              <a:ext uri="{FF2B5EF4-FFF2-40B4-BE49-F238E27FC236}">
                <a16:creationId xmlns:a16="http://schemas.microsoft.com/office/drawing/2014/main" id="{D711597C-A47C-2AC2-7A14-0470EFE45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2268" y="1825625"/>
            <a:ext cx="3074876" cy="4351338"/>
          </a:xfrm>
        </p:spPr>
      </p:pic>
    </p:spTree>
    <p:extLst>
      <p:ext uri="{BB962C8B-B14F-4D97-AF65-F5344CB8AC3E}">
        <p14:creationId xmlns:p14="http://schemas.microsoft.com/office/powerpoint/2010/main" val="280755089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ONTES [1][8]  -  Sola lettura" id="{DD7B5460-E7ED-1440-8182-C5E8D615D799}" vid="{10595185-E316-B24A-B0B1-0FEAE0C5242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1374</TotalTime>
  <Words>18</Words>
  <Application>Microsoft Office PowerPoint</Application>
  <PresentationFormat>Panoramiczny</PresentationFormat>
  <Paragraphs>1</Paragraphs>
  <Slides>1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Motyw pakietu Office</vt:lpstr>
      <vt:lpstr>GLOSS b) Gloss on the C. Iur. Can. Decretum - 1 (MDZ)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Maciej Mikuła</dc:creator>
  <cp:lastModifiedBy>Kacper Górski</cp:lastModifiedBy>
  <cp:revision>254</cp:revision>
  <dcterms:created xsi:type="dcterms:W3CDTF">2023-01-23T08:26:38Z</dcterms:created>
  <dcterms:modified xsi:type="dcterms:W3CDTF">2023-06-13T20:56:46Z</dcterms:modified>
</cp:coreProperties>
</file>