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69" r:id="rId3"/>
    <p:sldId id="270" r:id="rId4"/>
    <p:sldId id="271" r:id="rId5"/>
    <p:sldId id="272" r:id="rId6"/>
    <p:sldId id="273" r:id="rId7"/>
    <p:sldId id="259" r:id="rId8"/>
    <p:sldId id="263" r:id="rId9"/>
    <p:sldId id="267" r:id="rId10"/>
    <p:sldId id="266" r:id="rId11"/>
    <p:sldId id="268" r:id="rId12"/>
    <p:sldId id="274" r:id="rId13"/>
    <p:sldId id="275" r:id="rId14"/>
    <p:sldId id="281" r:id="rId15"/>
    <p:sldId id="283" r:id="rId16"/>
    <p:sldId id="284" r:id="rId17"/>
    <p:sldId id="285" r:id="rId18"/>
    <p:sldId id="286" r:id="rId19"/>
    <p:sldId id="287" r:id="rId20"/>
    <p:sldId id="288" r:id="rId21"/>
    <p:sldId id="289" r:id="rId22"/>
    <p:sldId id="290" r:id="rId2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48"/>
    <p:restoredTop sz="97565"/>
  </p:normalViewPr>
  <p:slideViewPr>
    <p:cSldViewPr snapToGrid="0">
      <p:cViewPr varScale="1">
        <p:scale>
          <a:sx n="131" d="100"/>
          <a:sy n="131" d="100"/>
        </p:scale>
        <p:origin x="2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CF8404-297A-CF4B-91A5-EB80E1D73C52}" type="doc">
      <dgm:prSet loTypeId="urn:microsoft.com/office/officeart/2005/8/layout/matrix1" loCatId="" qsTypeId="urn:microsoft.com/office/officeart/2005/8/quickstyle/simple1" qsCatId="simple" csTypeId="urn:microsoft.com/office/officeart/2005/8/colors/accent1_2" csCatId="accent1" phldr="1"/>
      <dgm:spPr/>
      <dgm:t>
        <a:bodyPr/>
        <a:lstStyle/>
        <a:p>
          <a:endParaRPr lang="pl-PL"/>
        </a:p>
      </dgm:t>
    </dgm:pt>
    <dgm:pt modelId="{E4AFF702-B400-4D4C-B140-1E6427DC1D5D}">
      <dgm:prSet phldrT="[Tekst]"/>
      <dgm:spPr/>
      <dgm:t>
        <a:bodyPr/>
        <a:lstStyle/>
        <a:p>
          <a:r>
            <a:rPr lang="pl-PL" dirty="0"/>
            <a:t>Casimir IV Jagiellon </a:t>
          </a:r>
          <a:br>
            <a:rPr lang="pl-PL" dirty="0"/>
          </a:br>
          <a:r>
            <a:rPr lang="pl-PL" dirty="0"/>
            <a:t>(1447-1492)</a:t>
          </a:r>
        </a:p>
      </dgm:t>
    </dgm:pt>
    <dgm:pt modelId="{6EF1CD3C-FC60-9343-9F19-616D9366B10F}" type="parTrans" cxnId="{FA416ACD-91F1-884E-9638-00C3F917BE2F}">
      <dgm:prSet/>
      <dgm:spPr/>
      <dgm:t>
        <a:bodyPr/>
        <a:lstStyle/>
        <a:p>
          <a:endParaRPr lang="pl-PL"/>
        </a:p>
      </dgm:t>
    </dgm:pt>
    <dgm:pt modelId="{3F019E84-C5A8-064E-8F9C-ED48CF254755}" type="sibTrans" cxnId="{FA416ACD-91F1-884E-9638-00C3F917BE2F}">
      <dgm:prSet/>
      <dgm:spPr/>
      <dgm:t>
        <a:bodyPr/>
        <a:lstStyle/>
        <a:p>
          <a:endParaRPr lang="pl-PL"/>
        </a:p>
      </dgm:t>
    </dgm:pt>
    <dgm:pt modelId="{6CB0ECA8-8CC0-EB40-BD5E-3D2470B39E6B}">
      <dgm:prSet phldrT="[Tekst]" custT="1"/>
      <dgm:spPr/>
      <dgm:t>
        <a:bodyPr/>
        <a:lstStyle/>
        <a:p>
          <a:r>
            <a:rPr lang="pl-PL" sz="2200" dirty="0"/>
            <a:t>53 </a:t>
          </a:r>
          <a:r>
            <a:rPr lang="pl-PL" sz="2200" dirty="0" err="1"/>
            <a:t>general</a:t>
          </a:r>
          <a:r>
            <a:rPr lang="pl-PL" sz="2200" dirty="0"/>
            <a:t> </a:t>
          </a:r>
          <a:r>
            <a:rPr lang="pl-PL" sz="2200" dirty="0" err="1"/>
            <a:t>assemblies</a:t>
          </a:r>
          <a:endParaRPr lang="pl-PL" sz="2200" dirty="0"/>
        </a:p>
      </dgm:t>
    </dgm:pt>
    <dgm:pt modelId="{A6D09B5F-19BF-764B-8317-D43FE0EF0D10}" type="parTrans" cxnId="{7969F314-7A80-574E-92F2-248534267E23}">
      <dgm:prSet/>
      <dgm:spPr/>
      <dgm:t>
        <a:bodyPr/>
        <a:lstStyle/>
        <a:p>
          <a:endParaRPr lang="pl-PL"/>
        </a:p>
      </dgm:t>
    </dgm:pt>
    <dgm:pt modelId="{4F5E0B7F-08AD-7446-A60A-1D17E3B83BDC}" type="sibTrans" cxnId="{7969F314-7A80-574E-92F2-248534267E23}">
      <dgm:prSet/>
      <dgm:spPr/>
      <dgm:t>
        <a:bodyPr/>
        <a:lstStyle/>
        <a:p>
          <a:endParaRPr lang="pl-PL"/>
        </a:p>
      </dgm:t>
    </dgm:pt>
    <dgm:pt modelId="{EAA4BCF7-A1D2-2A42-8C28-FAF10D01CB11}">
      <dgm:prSet phldrT="[Tekst]" custT="1"/>
      <dgm:spPr/>
      <dgm:t>
        <a:bodyPr/>
        <a:lstStyle/>
        <a:p>
          <a:r>
            <a:rPr lang="pl-PL" sz="2200" dirty="0"/>
            <a:t>20 </a:t>
          </a:r>
          <a:r>
            <a:rPr lang="pl-PL" sz="2200" dirty="0" err="1"/>
            <a:t>times</a:t>
          </a:r>
          <a:r>
            <a:rPr lang="pl-PL" sz="2200" dirty="0"/>
            <a:t> </a:t>
          </a:r>
          <a:r>
            <a:rPr lang="pl-PL" sz="2200" dirty="0" err="1"/>
            <a:t>taxes</a:t>
          </a:r>
          <a:r>
            <a:rPr lang="pl-PL" sz="2200" dirty="0"/>
            <a:t> </a:t>
          </a:r>
          <a:r>
            <a:rPr lang="pl-PL" sz="2200" dirty="0" err="1"/>
            <a:t>passed</a:t>
          </a:r>
          <a:endParaRPr lang="pl-PL" sz="2200" dirty="0"/>
        </a:p>
      </dgm:t>
    </dgm:pt>
    <dgm:pt modelId="{DBA628F0-79C5-D34E-80CC-59EA7CCF0852}" type="parTrans" cxnId="{E3F88B7F-4408-A648-AA4E-929B2C4FDD44}">
      <dgm:prSet/>
      <dgm:spPr/>
      <dgm:t>
        <a:bodyPr/>
        <a:lstStyle/>
        <a:p>
          <a:endParaRPr lang="pl-PL"/>
        </a:p>
      </dgm:t>
    </dgm:pt>
    <dgm:pt modelId="{6C3EE4E6-B05B-864B-9E9C-1C1F36FB7194}" type="sibTrans" cxnId="{E3F88B7F-4408-A648-AA4E-929B2C4FDD44}">
      <dgm:prSet/>
      <dgm:spPr/>
      <dgm:t>
        <a:bodyPr/>
        <a:lstStyle/>
        <a:p>
          <a:endParaRPr lang="pl-PL"/>
        </a:p>
      </dgm:t>
    </dgm:pt>
    <dgm:pt modelId="{0D693AD3-19E2-C947-96F4-AA1359FB2535}">
      <dgm:prSet phldrT="[Tekst]" custT="1"/>
      <dgm:spPr/>
      <dgm:t>
        <a:bodyPr/>
        <a:lstStyle/>
        <a:p>
          <a:r>
            <a:rPr lang="pl-PL" sz="2200" dirty="0"/>
            <a:t>1468 – </a:t>
          </a:r>
          <a:r>
            <a:rPr lang="pl-PL" sz="2200" dirty="0" err="1"/>
            <a:t>first</a:t>
          </a:r>
          <a:r>
            <a:rPr lang="pl-PL" sz="2200" dirty="0"/>
            <a:t> modern Sejm (</a:t>
          </a:r>
          <a:r>
            <a:rPr lang="pl-PL" sz="2200" dirty="0" err="1"/>
            <a:t>general</a:t>
          </a:r>
          <a:r>
            <a:rPr lang="pl-PL" sz="2200" dirty="0"/>
            <a:t> Diet)</a:t>
          </a:r>
        </a:p>
      </dgm:t>
    </dgm:pt>
    <dgm:pt modelId="{90CD5881-17A7-364C-8C98-10549205C60D}" type="parTrans" cxnId="{C1029B00-AD3D-E346-94E7-1CE0F6946CDA}">
      <dgm:prSet/>
      <dgm:spPr/>
      <dgm:t>
        <a:bodyPr/>
        <a:lstStyle/>
        <a:p>
          <a:endParaRPr lang="pl-PL"/>
        </a:p>
      </dgm:t>
    </dgm:pt>
    <dgm:pt modelId="{D1772A08-2A3A-BA4A-85D5-5A0FC89F8E55}" type="sibTrans" cxnId="{C1029B00-AD3D-E346-94E7-1CE0F6946CDA}">
      <dgm:prSet/>
      <dgm:spPr/>
      <dgm:t>
        <a:bodyPr/>
        <a:lstStyle/>
        <a:p>
          <a:endParaRPr lang="pl-PL"/>
        </a:p>
      </dgm:t>
    </dgm:pt>
    <dgm:pt modelId="{322D6C7E-DB97-994F-AB38-2E390D9008E1}">
      <dgm:prSet phldrT="[Tekst]" custT="1"/>
      <dgm:spPr/>
      <dgm:t>
        <a:bodyPr/>
        <a:lstStyle/>
        <a:p>
          <a:r>
            <a:rPr lang="pl-PL" sz="2200" dirty="0" err="1"/>
            <a:t>still</a:t>
          </a:r>
          <a:r>
            <a:rPr lang="pl-PL" sz="2200" dirty="0"/>
            <a:t> a </a:t>
          </a:r>
          <a:r>
            <a:rPr lang="pl-PL" sz="2200" dirty="0" err="1"/>
            <a:t>sovereign</a:t>
          </a:r>
          <a:endParaRPr lang="pl-PL" sz="2200" dirty="0"/>
        </a:p>
      </dgm:t>
    </dgm:pt>
    <dgm:pt modelId="{F17A1DE8-A383-0043-853A-174DFBD6A647}" type="parTrans" cxnId="{93CD57D2-AB6E-294E-88F1-BA6B18CB0C36}">
      <dgm:prSet/>
      <dgm:spPr/>
      <dgm:t>
        <a:bodyPr/>
        <a:lstStyle/>
        <a:p>
          <a:endParaRPr lang="pl-PL"/>
        </a:p>
      </dgm:t>
    </dgm:pt>
    <dgm:pt modelId="{B8795C50-EBC8-F54F-B4E4-274B26B41225}" type="sibTrans" cxnId="{93CD57D2-AB6E-294E-88F1-BA6B18CB0C36}">
      <dgm:prSet/>
      <dgm:spPr/>
      <dgm:t>
        <a:bodyPr/>
        <a:lstStyle/>
        <a:p>
          <a:endParaRPr lang="pl-PL"/>
        </a:p>
      </dgm:t>
    </dgm:pt>
    <dgm:pt modelId="{D0A8F29D-C13D-9F40-B3FD-613F9FCBA549}" type="pres">
      <dgm:prSet presAssocID="{5BCF8404-297A-CF4B-91A5-EB80E1D73C52}" presName="diagram" presStyleCnt="0">
        <dgm:presLayoutVars>
          <dgm:chMax val="1"/>
          <dgm:dir/>
          <dgm:animLvl val="ctr"/>
          <dgm:resizeHandles val="exact"/>
        </dgm:presLayoutVars>
      </dgm:prSet>
      <dgm:spPr/>
    </dgm:pt>
    <dgm:pt modelId="{DDAC274B-EE6E-E94E-888D-C48083BE69F5}" type="pres">
      <dgm:prSet presAssocID="{5BCF8404-297A-CF4B-91A5-EB80E1D73C52}" presName="matrix" presStyleCnt="0"/>
      <dgm:spPr/>
    </dgm:pt>
    <dgm:pt modelId="{6F2A602E-A5EF-9C45-8FAC-96C0AEB9DAD9}" type="pres">
      <dgm:prSet presAssocID="{5BCF8404-297A-CF4B-91A5-EB80E1D73C52}" presName="tile1" presStyleLbl="node1" presStyleIdx="0" presStyleCnt="4"/>
      <dgm:spPr/>
    </dgm:pt>
    <dgm:pt modelId="{91365988-8068-DD45-AFDC-B1B5410495A9}" type="pres">
      <dgm:prSet presAssocID="{5BCF8404-297A-CF4B-91A5-EB80E1D73C52}" presName="tile1text" presStyleLbl="node1" presStyleIdx="0" presStyleCnt="4">
        <dgm:presLayoutVars>
          <dgm:chMax val="0"/>
          <dgm:chPref val="0"/>
          <dgm:bulletEnabled val="1"/>
        </dgm:presLayoutVars>
      </dgm:prSet>
      <dgm:spPr/>
    </dgm:pt>
    <dgm:pt modelId="{74E90CB3-90CB-E54F-895E-502057758EF0}" type="pres">
      <dgm:prSet presAssocID="{5BCF8404-297A-CF4B-91A5-EB80E1D73C52}" presName="tile2" presStyleLbl="node1" presStyleIdx="1" presStyleCnt="4"/>
      <dgm:spPr/>
    </dgm:pt>
    <dgm:pt modelId="{93B4112B-DF99-7B42-AE86-434CBF85FB52}" type="pres">
      <dgm:prSet presAssocID="{5BCF8404-297A-CF4B-91A5-EB80E1D73C52}" presName="tile2text" presStyleLbl="node1" presStyleIdx="1" presStyleCnt="4">
        <dgm:presLayoutVars>
          <dgm:chMax val="0"/>
          <dgm:chPref val="0"/>
          <dgm:bulletEnabled val="1"/>
        </dgm:presLayoutVars>
      </dgm:prSet>
      <dgm:spPr/>
    </dgm:pt>
    <dgm:pt modelId="{C9A5F292-845C-EC40-8DD3-720DCC02AC1F}" type="pres">
      <dgm:prSet presAssocID="{5BCF8404-297A-CF4B-91A5-EB80E1D73C52}" presName="tile3" presStyleLbl="node1" presStyleIdx="2" presStyleCnt="4"/>
      <dgm:spPr/>
    </dgm:pt>
    <dgm:pt modelId="{E3EBDE45-3153-D34F-ADAF-36CCDB2988D1}" type="pres">
      <dgm:prSet presAssocID="{5BCF8404-297A-CF4B-91A5-EB80E1D73C52}" presName="tile3text" presStyleLbl="node1" presStyleIdx="2" presStyleCnt="4">
        <dgm:presLayoutVars>
          <dgm:chMax val="0"/>
          <dgm:chPref val="0"/>
          <dgm:bulletEnabled val="1"/>
        </dgm:presLayoutVars>
      </dgm:prSet>
      <dgm:spPr/>
    </dgm:pt>
    <dgm:pt modelId="{2A5C3300-E5F3-F149-9E49-974F3D1AB7A7}" type="pres">
      <dgm:prSet presAssocID="{5BCF8404-297A-CF4B-91A5-EB80E1D73C52}" presName="tile4" presStyleLbl="node1" presStyleIdx="3" presStyleCnt="4"/>
      <dgm:spPr/>
    </dgm:pt>
    <dgm:pt modelId="{68B9EF1F-CA72-C741-BB1C-8688F8FE8B70}" type="pres">
      <dgm:prSet presAssocID="{5BCF8404-297A-CF4B-91A5-EB80E1D73C52}" presName="tile4text" presStyleLbl="node1" presStyleIdx="3" presStyleCnt="4">
        <dgm:presLayoutVars>
          <dgm:chMax val="0"/>
          <dgm:chPref val="0"/>
          <dgm:bulletEnabled val="1"/>
        </dgm:presLayoutVars>
      </dgm:prSet>
      <dgm:spPr/>
    </dgm:pt>
    <dgm:pt modelId="{50AC3E9F-1A44-D441-86B2-5AEDCB1CD99E}" type="pres">
      <dgm:prSet presAssocID="{5BCF8404-297A-CF4B-91A5-EB80E1D73C52}" presName="centerTile" presStyleLbl="fgShp" presStyleIdx="0" presStyleCnt="1" custScaleX="181987" custScaleY="181987">
        <dgm:presLayoutVars>
          <dgm:chMax val="0"/>
          <dgm:chPref val="0"/>
        </dgm:presLayoutVars>
      </dgm:prSet>
      <dgm:spPr/>
    </dgm:pt>
  </dgm:ptLst>
  <dgm:cxnLst>
    <dgm:cxn modelId="{C1029B00-AD3D-E346-94E7-1CE0F6946CDA}" srcId="{E4AFF702-B400-4D4C-B140-1E6427DC1D5D}" destId="{0D693AD3-19E2-C947-96F4-AA1359FB2535}" srcOrd="2" destOrd="0" parTransId="{90CD5881-17A7-364C-8C98-10549205C60D}" sibTransId="{D1772A08-2A3A-BA4A-85D5-5A0FC89F8E55}"/>
    <dgm:cxn modelId="{47A7C612-5B42-8047-B8AD-3147E16A8A80}" type="presOf" srcId="{322D6C7E-DB97-994F-AB38-2E390D9008E1}" destId="{2A5C3300-E5F3-F149-9E49-974F3D1AB7A7}" srcOrd="0" destOrd="0" presId="urn:microsoft.com/office/officeart/2005/8/layout/matrix1"/>
    <dgm:cxn modelId="{7969F314-7A80-574E-92F2-248534267E23}" srcId="{E4AFF702-B400-4D4C-B140-1E6427DC1D5D}" destId="{6CB0ECA8-8CC0-EB40-BD5E-3D2470B39E6B}" srcOrd="0" destOrd="0" parTransId="{A6D09B5F-19BF-764B-8317-D43FE0EF0D10}" sibTransId="{4F5E0B7F-08AD-7446-A60A-1D17E3B83BDC}"/>
    <dgm:cxn modelId="{739A2E1E-F47B-5D43-AC73-1C03BC84EADB}" type="presOf" srcId="{EAA4BCF7-A1D2-2A42-8C28-FAF10D01CB11}" destId="{74E90CB3-90CB-E54F-895E-502057758EF0}" srcOrd="0" destOrd="0" presId="urn:microsoft.com/office/officeart/2005/8/layout/matrix1"/>
    <dgm:cxn modelId="{A1698F22-6840-BF45-8B83-3D22131BC03E}" type="presOf" srcId="{5BCF8404-297A-CF4B-91A5-EB80E1D73C52}" destId="{D0A8F29D-C13D-9F40-B3FD-613F9FCBA549}" srcOrd="0" destOrd="0" presId="urn:microsoft.com/office/officeart/2005/8/layout/matrix1"/>
    <dgm:cxn modelId="{E4E7E337-9453-B648-B9CC-D56FA988EB02}" type="presOf" srcId="{6CB0ECA8-8CC0-EB40-BD5E-3D2470B39E6B}" destId="{91365988-8068-DD45-AFDC-B1B5410495A9}" srcOrd="1" destOrd="0" presId="urn:microsoft.com/office/officeart/2005/8/layout/matrix1"/>
    <dgm:cxn modelId="{D5F0C67E-C26D-7441-B2E6-C8CFEFA401E9}" type="presOf" srcId="{322D6C7E-DB97-994F-AB38-2E390D9008E1}" destId="{68B9EF1F-CA72-C741-BB1C-8688F8FE8B70}" srcOrd="1" destOrd="0" presId="urn:microsoft.com/office/officeart/2005/8/layout/matrix1"/>
    <dgm:cxn modelId="{E3F88B7F-4408-A648-AA4E-929B2C4FDD44}" srcId="{E4AFF702-B400-4D4C-B140-1E6427DC1D5D}" destId="{EAA4BCF7-A1D2-2A42-8C28-FAF10D01CB11}" srcOrd="1" destOrd="0" parTransId="{DBA628F0-79C5-D34E-80CC-59EA7CCF0852}" sibTransId="{6C3EE4E6-B05B-864B-9E9C-1C1F36FB7194}"/>
    <dgm:cxn modelId="{360AEDAD-96C0-FE4A-A843-667CBCCF03E9}" type="presOf" srcId="{E4AFF702-B400-4D4C-B140-1E6427DC1D5D}" destId="{50AC3E9F-1A44-D441-86B2-5AEDCB1CD99E}" srcOrd="0" destOrd="0" presId="urn:microsoft.com/office/officeart/2005/8/layout/matrix1"/>
    <dgm:cxn modelId="{240734B1-9948-C640-B0C2-28BCC2FB337C}" type="presOf" srcId="{6CB0ECA8-8CC0-EB40-BD5E-3D2470B39E6B}" destId="{6F2A602E-A5EF-9C45-8FAC-96C0AEB9DAD9}" srcOrd="0" destOrd="0" presId="urn:microsoft.com/office/officeart/2005/8/layout/matrix1"/>
    <dgm:cxn modelId="{FA416ACD-91F1-884E-9638-00C3F917BE2F}" srcId="{5BCF8404-297A-CF4B-91A5-EB80E1D73C52}" destId="{E4AFF702-B400-4D4C-B140-1E6427DC1D5D}" srcOrd="0" destOrd="0" parTransId="{6EF1CD3C-FC60-9343-9F19-616D9366B10F}" sibTransId="{3F019E84-C5A8-064E-8F9C-ED48CF254755}"/>
    <dgm:cxn modelId="{93CD57D2-AB6E-294E-88F1-BA6B18CB0C36}" srcId="{E4AFF702-B400-4D4C-B140-1E6427DC1D5D}" destId="{322D6C7E-DB97-994F-AB38-2E390D9008E1}" srcOrd="3" destOrd="0" parTransId="{F17A1DE8-A383-0043-853A-174DFBD6A647}" sibTransId="{B8795C50-EBC8-F54F-B4E4-274B26B41225}"/>
    <dgm:cxn modelId="{93C7E2DC-991A-9F40-B6C6-206B3307F42F}" type="presOf" srcId="{0D693AD3-19E2-C947-96F4-AA1359FB2535}" destId="{E3EBDE45-3153-D34F-ADAF-36CCDB2988D1}" srcOrd="1" destOrd="0" presId="urn:microsoft.com/office/officeart/2005/8/layout/matrix1"/>
    <dgm:cxn modelId="{166E5EF1-0073-A64D-BD4F-AF8E54BF9317}" type="presOf" srcId="{EAA4BCF7-A1D2-2A42-8C28-FAF10D01CB11}" destId="{93B4112B-DF99-7B42-AE86-434CBF85FB52}" srcOrd="1" destOrd="0" presId="urn:microsoft.com/office/officeart/2005/8/layout/matrix1"/>
    <dgm:cxn modelId="{209A29FD-88A7-DF4B-AA1F-A9BEC0A20D9F}" type="presOf" srcId="{0D693AD3-19E2-C947-96F4-AA1359FB2535}" destId="{C9A5F292-845C-EC40-8DD3-720DCC02AC1F}" srcOrd="0" destOrd="0" presId="urn:microsoft.com/office/officeart/2005/8/layout/matrix1"/>
    <dgm:cxn modelId="{D345B619-4986-4245-9C9D-F00A57A27497}" type="presParOf" srcId="{D0A8F29D-C13D-9F40-B3FD-613F9FCBA549}" destId="{DDAC274B-EE6E-E94E-888D-C48083BE69F5}" srcOrd="0" destOrd="0" presId="urn:microsoft.com/office/officeart/2005/8/layout/matrix1"/>
    <dgm:cxn modelId="{0E80B2EA-E7C1-494E-A29C-C4DA09A19B1D}" type="presParOf" srcId="{DDAC274B-EE6E-E94E-888D-C48083BE69F5}" destId="{6F2A602E-A5EF-9C45-8FAC-96C0AEB9DAD9}" srcOrd="0" destOrd="0" presId="urn:microsoft.com/office/officeart/2005/8/layout/matrix1"/>
    <dgm:cxn modelId="{011CB0DC-2699-B446-A5FB-6F460588CA38}" type="presParOf" srcId="{DDAC274B-EE6E-E94E-888D-C48083BE69F5}" destId="{91365988-8068-DD45-AFDC-B1B5410495A9}" srcOrd="1" destOrd="0" presId="urn:microsoft.com/office/officeart/2005/8/layout/matrix1"/>
    <dgm:cxn modelId="{1DE91E78-1C47-D54A-8730-3A2A64E12C89}" type="presParOf" srcId="{DDAC274B-EE6E-E94E-888D-C48083BE69F5}" destId="{74E90CB3-90CB-E54F-895E-502057758EF0}" srcOrd="2" destOrd="0" presId="urn:microsoft.com/office/officeart/2005/8/layout/matrix1"/>
    <dgm:cxn modelId="{1FF9E6BC-6DE5-0745-9726-FB94B64C718B}" type="presParOf" srcId="{DDAC274B-EE6E-E94E-888D-C48083BE69F5}" destId="{93B4112B-DF99-7B42-AE86-434CBF85FB52}" srcOrd="3" destOrd="0" presId="urn:microsoft.com/office/officeart/2005/8/layout/matrix1"/>
    <dgm:cxn modelId="{6F78AE5B-5A90-B649-B3B0-F25CE3F65309}" type="presParOf" srcId="{DDAC274B-EE6E-E94E-888D-C48083BE69F5}" destId="{C9A5F292-845C-EC40-8DD3-720DCC02AC1F}" srcOrd="4" destOrd="0" presId="urn:microsoft.com/office/officeart/2005/8/layout/matrix1"/>
    <dgm:cxn modelId="{E69D64DA-EC36-274F-8328-E0C120A9138B}" type="presParOf" srcId="{DDAC274B-EE6E-E94E-888D-C48083BE69F5}" destId="{E3EBDE45-3153-D34F-ADAF-36CCDB2988D1}" srcOrd="5" destOrd="0" presId="urn:microsoft.com/office/officeart/2005/8/layout/matrix1"/>
    <dgm:cxn modelId="{B13F4C5F-BDE1-624A-ADBD-47C0B023FCA6}" type="presParOf" srcId="{DDAC274B-EE6E-E94E-888D-C48083BE69F5}" destId="{2A5C3300-E5F3-F149-9E49-974F3D1AB7A7}" srcOrd="6" destOrd="0" presId="urn:microsoft.com/office/officeart/2005/8/layout/matrix1"/>
    <dgm:cxn modelId="{24EFA02E-E9AF-2F4D-904E-BC3F4B302E91}" type="presParOf" srcId="{DDAC274B-EE6E-E94E-888D-C48083BE69F5}" destId="{68B9EF1F-CA72-C741-BB1C-8688F8FE8B70}" srcOrd="7" destOrd="0" presId="urn:microsoft.com/office/officeart/2005/8/layout/matrix1"/>
    <dgm:cxn modelId="{9E3FA8AC-F789-7847-932E-AE939295C0F7}" type="presParOf" srcId="{D0A8F29D-C13D-9F40-B3FD-613F9FCBA549}" destId="{50AC3E9F-1A44-D441-86B2-5AEDCB1CD99E}"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F3FFA2-4C4B-F84D-94A2-8E8256883561}"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pl-PL"/>
        </a:p>
      </dgm:t>
    </dgm:pt>
    <dgm:pt modelId="{61B7595F-32A9-CB45-BD96-1B89E314CCF6}">
      <dgm:prSet phldrT="[Tekst]" custT="1"/>
      <dgm:spPr/>
      <dgm:t>
        <a:bodyPr/>
        <a:lstStyle/>
        <a:p>
          <a:r>
            <a:rPr lang="pl-PL" sz="4000" dirty="0"/>
            <a:t>Sejm (</a:t>
          </a:r>
          <a:r>
            <a:rPr lang="pl-PL" sz="4000"/>
            <a:t>Diet)</a:t>
          </a:r>
          <a:endParaRPr lang="pl-PL" sz="4000" dirty="0"/>
        </a:p>
      </dgm:t>
    </dgm:pt>
    <dgm:pt modelId="{57378F6E-A9AF-F947-8B6E-DF8DDBC9AF6E}" type="parTrans" cxnId="{83CFEA59-B84A-5743-872A-EB7CAA45F9F0}">
      <dgm:prSet/>
      <dgm:spPr/>
      <dgm:t>
        <a:bodyPr/>
        <a:lstStyle/>
        <a:p>
          <a:endParaRPr lang="pl-PL"/>
        </a:p>
      </dgm:t>
    </dgm:pt>
    <dgm:pt modelId="{F837A40C-9A44-1D48-A8AA-A5BBEEECEACC}" type="sibTrans" cxnId="{83CFEA59-B84A-5743-872A-EB7CAA45F9F0}">
      <dgm:prSet/>
      <dgm:spPr/>
      <dgm:t>
        <a:bodyPr/>
        <a:lstStyle/>
        <a:p>
          <a:endParaRPr lang="pl-PL"/>
        </a:p>
      </dgm:t>
    </dgm:pt>
    <dgm:pt modelId="{B24C2A5D-FBDF-4B41-A6C0-85F4E52D8E4B}">
      <dgm:prSet phldrT="[Tekst]" custT="1"/>
      <dgm:spPr/>
      <dgm:t>
        <a:bodyPr/>
        <a:lstStyle/>
        <a:p>
          <a:r>
            <a:rPr lang="pl-PL" sz="2000" dirty="0" err="1"/>
            <a:t>Chamber</a:t>
          </a:r>
          <a:r>
            <a:rPr lang="pl-PL" sz="2000" dirty="0"/>
            <a:t> of </a:t>
          </a:r>
          <a:r>
            <a:rPr lang="pl-PL" sz="2000" dirty="0" err="1"/>
            <a:t>deputies</a:t>
          </a:r>
          <a:endParaRPr lang="pl-PL" sz="2000" dirty="0"/>
        </a:p>
      </dgm:t>
    </dgm:pt>
    <dgm:pt modelId="{95982B10-E9FE-0841-9BFF-AA4EBA71D2D4}" type="parTrans" cxnId="{F26984D8-B111-114A-BDB3-A2507C3071BA}">
      <dgm:prSet/>
      <dgm:spPr/>
      <dgm:t>
        <a:bodyPr/>
        <a:lstStyle/>
        <a:p>
          <a:endParaRPr lang="pl-PL"/>
        </a:p>
      </dgm:t>
    </dgm:pt>
    <dgm:pt modelId="{21CCA952-E441-3B4D-A61A-F199911EA5A1}" type="sibTrans" cxnId="{F26984D8-B111-114A-BDB3-A2507C3071BA}">
      <dgm:prSet/>
      <dgm:spPr/>
      <dgm:t>
        <a:bodyPr/>
        <a:lstStyle/>
        <a:p>
          <a:endParaRPr lang="pl-PL"/>
        </a:p>
      </dgm:t>
    </dgm:pt>
    <dgm:pt modelId="{F7E9C6C2-1C06-714A-8E92-B2D6408E1A9C}">
      <dgm:prSet phldrT="[Tekst]" custT="1"/>
      <dgm:spPr/>
      <dgm:t>
        <a:bodyPr/>
        <a:lstStyle/>
        <a:p>
          <a:r>
            <a:rPr lang="pl-PL" sz="2000" dirty="0" err="1"/>
            <a:t>Royal</a:t>
          </a:r>
          <a:r>
            <a:rPr lang="pl-PL" sz="2000" dirty="0"/>
            <a:t> </a:t>
          </a:r>
          <a:r>
            <a:rPr lang="pl-PL" sz="2000" dirty="0" err="1"/>
            <a:t>council</a:t>
          </a:r>
          <a:r>
            <a:rPr lang="pl-PL" sz="2000" dirty="0"/>
            <a:t> (</a:t>
          </a:r>
          <a:r>
            <a:rPr lang="pl-PL" sz="2000" dirty="0" err="1"/>
            <a:t>Senate</a:t>
          </a:r>
          <a:r>
            <a:rPr lang="pl-PL" sz="2000" dirty="0"/>
            <a:t>)</a:t>
          </a:r>
        </a:p>
      </dgm:t>
    </dgm:pt>
    <dgm:pt modelId="{048DDD9E-3824-3540-9B49-462DD70997D9}" type="parTrans" cxnId="{F350FC97-F89B-EE41-B2B6-21431B236C1D}">
      <dgm:prSet/>
      <dgm:spPr/>
      <dgm:t>
        <a:bodyPr/>
        <a:lstStyle/>
        <a:p>
          <a:endParaRPr lang="pl-PL"/>
        </a:p>
      </dgm:t>
    </dgm:pt>
    <dgm:pt modelId="{1FAF29EB-D792-AB40-B31A-1539CF5194BF}" type="sibTrans" cxnId="{F350FC97-F89B-EE41-B2B6-21431B236C1D}">
      <dgm:prSet/>
      <dgm:spPr/>
      <dgm:t>
        <a:bodyPr/>
        <a:lstStyle/>
        <a:p>
          <a:endParaRPr lang="pl-PL"/>
        </a:p>
      </dgm:t>
    </dgm:pt>
    <dgm:pt modelId="{6DC5FD39-77AC-784A-A878-F2A51D2BC2E5}">
      <dgm:prSet phldrT="[Tekst]" custT="1"/>
      <dgm:spPr/>
      <dgm:t>
        <a:bodyPr/>
        <a:lstStyle/>
        <a:p>
          <a:r>
            <a:rPr lang="pl-PL" sz="1600" dirty="0" err="1"/>
            <a:t>Bishops</a:t>
          </a:r>
          <a:endParaRPr lang="pl-PL" sz="1600" dirty="0"/>
        </a:p>
      </dgm:t>
    </dgm:pt>
    <dgm:pt modelId="{5979DBFD-20BC-8042-89BC-E4C5A425D4D3}" type="parTrans" cxnId="{CC158C06-6762-0841-896E-74D81F2A939E}">
      <dgm:prSet/>
      <dgm:spPr/>
      <dgm:t>
        <a:bodyPr/>
        <a:lstStyle/>
        <a:p>
          <a:endParaRPr lang="pl-PL"/>
        </a:p>
      </dgm:t>
    </dgm:pt>
    <dgm:pt modelId="{1BEA492B-E370-2544-96A2-7567C0A455AD}" type="sibTrans" cxnId="{CC158C06-6762-0841-896E-74D81F2A939E}">
      <dgm:prSet/>
      <dgm:spPr/>
      <dgm:t>
        <a:bodyPr/>
        <a:lstStyle/>
        <a:p>
          <a:endParaRPr lang="pl-PL"/>
        </a:p>
      </dgm:t>
    </dgm:pt>
    <dgm:pt modelId="{40101249-6710-AE40-AA4D-BA1D4FE14DE2}">
      <dgm:prSet phldrT="[Tekst]" custT="1"/>
      <dgm:spPr/>
      <dgm:t>
        <a:bodyPr/>
        <a:lstStyle/>
        <a:p>
          <a:r>
            <a:rPr lang="pl-PL" sz="1600" dirty="0"/>
            <a:t>High land </a:t>
          </a:r>
          <a:r>
            <a:rPr lang="pl-PL" sz="1600" dirty="0" err="1"/>
            <a:t>officials</a:t>
          </a:r>
          <a:endParaRPr lang="pl-PL" sz="1600" dirty="0"/>
        </a:p>
      </dgm:t>
    </dgm:pt>
    <dgm:pt modelId="{F22926B0-19A0-9C46-8786-7BA2D29DFD3F}" type="parTrans" cxnId="{E0ECF738-93F2-9748-8D24-F3C5571A0EF0}">
      <dgm:prSet/>
      <dgm:spPr/>
      <dgm:t>
        <a:bodyPr/>
        <a:lstStyle/>
        <a:p>
          <a:endParaRPr lang="pl-PL"/>
        </a:p>
      </dgm:t>
    </dgm:pt>
    <dgm:pt modelId="{7D9D7355-819F-3F43-833A-9E8146795B16}" type="sibTrans" cxnId="{E0ECF738-93F2-9748-8D24-F3C5571A0EF0}">
      <dgm:prSet/>
      <dgm:spPr/>
      <dgm:t>
        <a:bodyPr/>
        <a:lstStyle/>
        <a:p>
          <a:endParaRPr lang="pl-PL"/>
        </a:p>
      </dgm:t>
    </dgm:pt>
    <dgm:pt modelId="{0A7D297B-765E-3D41-8B5E-F69649DFAFE7}">
      <dgm:prSet phldrT="[Tekst]" custT="1"/>
      <dgm:spPr/>
      <dgm:t>
        <a:bodyPr/>
        <a:lstStyle/>
        <a:p>
          <a:r>
            <a:rPr lang="pl-PL" sz="1600" dirty="0" err="1"/>
            <a:t>Ministers</a:t>
          </a:r>
          <a:endParaRPr lang="pl-PL" sz="1600" dirty="0"/>
        </a:p>
      </dgm:t>
    </dgm:pt>
    <dgm:pt modelId="{4D6AAD62-A2AC-CB4D-8C4B-0A451A6E008F}" type="parTrans" cxnId="{8A1BDBF5-29B7-A54C-8CDA-034BD5BFAF45}">
      <dgm:prSet/>
      <dgm:spPr/>
      <dgm:t>
        <a:bodyPr/>
        <a:lstStyle/>
        <a:p>
          <a:endParaRPr lang="pl-PL"/>
        </a:p>
      </dgm:t>
    </dgm:pt>
    <dgm:pt modelId="{CB9DDAA5-E701-9647-8CCF-1B4C48B0E4DD}" type="sibTrans" cxnId="{8A1BDBF5-29B7-A54C-8CDA-034BD5BFAF45}">
      <dgm:prSet/>
      <dgm:spPr/>
      <dgm:t>
        <a:bodyPr/>
        <a:lstStyle/>
        <a:p>
          <a:endParaRPr lang="pl-PL"/>
        </a:p>
      </dgm:t>
    </dgm:pt>
    <dgm:pt modelId="{5240AB78-043E-6149-B922-AA074103FBE1}">
      <dgm:prSet phldrT="[Tekst]" custT="1"/>
      <dgm:spPr/>
      <dgm:t>
        <a:bodyPr/>
        <a:lstStyle/>
        <a:p>
          <a:r>
            <a:rPr lang="pl-PL" sz="1600" dirty="0" err="1"/>
            <a:t>deputies</a:t>
          </a:r>
          <a:r>
            <a:rPr lang="pl-PL" sz="1600" dirty="0"/>
            <a:t> from </a:t>
          </a:r>
          <a:r>
            <a:rPr lang="pl-PL" sz="1600" dirty="0" err="1"/>
            <a:t>sejmiks</a:t>
          </a:r>
          <a:r>
            <a:rPr lang="pl-PL" sz="1600" dirty="0"/>
            <a:t> (</a:t>
          </a:r>
          <a:r>
            <a:rPr lang="pl-PL" sz="1600" dirty="0" err="1"/>
            <a:t>dietines</a:t>
          </a:r>
          <a:r>
            <a:rPr lang="pl-PL" sz="1600" dirty="0"/>
            <a:t>)</a:t>
          </a:r>
        </a:p>
      </dgm:t>
    </dgm:pt>
    <dgm:pt modelId="{370888F6-E7A2-0C4D-A4E0-7489C392B200}" type="parTrans" cxnId="{38E0117E-FBCB-134C-9DCE-D55070459D7B}">
      <dgm:prSet/>
      <dgm:spPr/>
      <dgm:t>
        <a:bodyPr/>
        <a:lstStyle/>
        <a:p>
          <a:endParaRPr lang="pl-PL"/>
        </a:p>
      </dgm:t>
    </dgm:pt>
    <dgm:pt modelId="{654A30AD-EAB9-8D4A-84D3-B84AFE289259}" type="sibTrans" cxnId="{38E0117E-FBCB-134C-9DCE-D55070459D7B}">
      <dgm:prSet/>
      <dgm:spPr/>
      <dgm:t>
        <a:bodyPr/>
        <a:lstStyle/>
        <a:p>
          <a:endParaRPr lang="pl-PL"/>
        </a:p>
      </dgm:t>
    </dgm:pt>
    <dgm:pt modelId="{16CE3BCC-B775-7B43-8398-E7458892B597}">
      <dgm:prSet phldrT="[Tekst]" custT="1"/>
      <dgm:spPr/>
      <dgm:t>
        <a:bodyPr/>
        <a:lstStyle/>
        <a:p>
          <a:r>
            <a:rPr lang="pl-PL" sz="2000" dirty="0"/>
            <a:t>King (</a:t>
          </a:r>
          <a:r>
            <a:rPr lang="pl-PL" sz="2000" dirty="0" err="1"/>
            <a:t>sovereign</a:t>
          </a:r>
          <a:r>
            <a:rPr lang="pl-PL" sz="2000" dirty="0"/>
            <a:t>)</a:t>
          </a:r>
        </a:p>
      </dgm:t>
    </dgm:pt>
    <dgm:pt modelId="{A40E7E52-64CE-2D40-AABB-383AE723B787}" type="sibTrans" cxnId="{5778B146-A362-5346-8BD8-6A656A4D3EEC}">
      <dgm:prSet/>
      <dgm:spPr/>
      <dgm:t>
        <a:bodyPr/>
        <a:lstStyle/>
        <a:p>
          <a:endParaRPr lang="pl-PL"/>
        </a:p>
      </dgm:t>
    </dgm:pt>
    <dgm:pt modelId="{A629FF49-5228-8140-9C50-E6727686E6B7}" type="parTrans" cxnId="{5778B146-A362-5346-8BD8-6A656A4D3EEC}">
      <dgm:prSet/>
      <dgm:spPr/>
      <dgm:t>
        <a:bodyPr/>
        <a:lstStyle/>
        <a:p>
          <a:endParaRPr lang="pl-PL"/>
        </a:p>
      </dgm:t>
    </dgm:pt>
    <dgm:pt modelId="{553192FB-E3C2-6E48-9802-9BB6FD4E31DF}">
      <dgm:prSet phldrT="[Tekst]" custT="1"/>
      <dgm:spPr/>
      <dgm:t>
        <a:bodyPr/>
        <a:lstStyle/>
        <a:p>
          <a:r>
            <a:rPr lang="pl-PL" sz="1600" dirty="0"/>
            <a:t>superior to the Sejm,</a:t>
          </a:r>
          <a:br>
            <a:rPr lang="pl-PL" sz="1600" dirty="0"/>
          </a:br>
          <a:r>
            <a:rPr lang="pl-PL" sz="1600" dirty="0" err="1"/>
            <a:t>summons</a:t>
          </a:r>
          <a:r>
            <a:rPr lang="pl-PL" sz="1600" dirty="0"/>
            <a:t> the Sejm,</a:t>
          </a:r>
          <a:br>
            <a:rPr lang="pl-PL" sz="1600" dirty="0"/>
          </a:br>
          <a:r>
            <a:rPr lang="pl-PL" sz="1600" dirty="0" err="1"/>
            <a:t>proposes</a:t>
          </a:r>
          <a:r>
            <a:rPr lang="pl-PL" sz="1600" dirty="0"/>
            <a:t> the agenda,</a:t>
          </a:r>
          <a:br>
            <a:rPr lang="pl-PL" sz="1600" dirty="0"/>
          </a:br>
          <a:r>
            <a:rPr lang="pl-PL" sz="1600" dirty="0" err="1"/>
            <a:t>approves</a:t>
          </a:r>
          <a:r>
            <a:rPr lang="pl-PL" sz="1600" dirty="0"/>
            <a:t> the bill,</a:t>
          </a:r>
          <a:br>
            <a:rPr lang="pl-PL" sz="1600" dirty="0"/>
          </a:br>
          <a:r>
            <a:rPr lang="pl-PL" sz="1600" u="sng" dirty="0"/>
            <a:t>but </a:t>
          </a:r>
          <a:r>
            <a:rPr lang="pl-PL" sz="1600" u="sng" dirty="0" err="1"/>
            <a:t>is</a:t>
          </a:r>
          <a:r>
            <a:rPr lang="pl-PL" sz="1600" u="sng" dirty="0"/>
            <a:t> </a:t>
          </a:r>
          <a:r>
            <a:rPr lang="pl-PL" sz="1600" u="sng" dirty="0" err="1"/>
            <a:t>bound</a:t>
          </a:r>
          <a:r>
            <a:rPr lang="pl-PL" sz="1600" u="sng" dirty="0"/>
            <a:t> by the law</a:t>
          </a:r>
          <a:r>
            <a:rPr lang="pl-PL" sz="1600" dirty="0"/>
            <a:t>.</a:t>
          </a:r>
        </a:p>
      </dgm:t>
    </dgm:pt>
    <dgm:pt modelId="{821DBD17-10D4-9342-9ABC-F47E94666356}" type="parTrans" cxnId="{F1A16145-7226-3644-9E4C-66DA9D941C99}">
      <dgm:prSet/>
      <dgm:spPr/>
      <dgm:t>
        <a:bodyPr/>
        <a:lstStyle/>
        <a:p>
          <a:endParaRPr lang="pl-PL"/>
        </a:p>
      </dgm:t>
    </dgm:pt>
    <dgm:pt modelId="{912609AD-E2F0-4444-98E5-C066DA3042C7}" type="sibTrans" cxnId="{F1A16145-7226-3644-9E4C-66DA9D941C99}">
      <dgm:prSet/>
      <dgm:spPr/>
      <dgm:t>
        <a:bodyPr/>
        <a:lstStyle/>
        <a:p>
          <a:endParaRPr lang="pl-PL"/>
        </a:p>
      </dgm:t>
    </dgm:pt>
    <dgm:pt modelId="{25DE113F-CDF2-1B4E-9C5B-A72076F43132}" type="pres">
      <dgm:prSet presAssocID="{22F3FFA2-4C4B-F84D-94A2-8E8256883561}" presName="Name0" presStyleCnt="0">
        <dgm:presLayoutVars>
          <dgm:chPref val="1"/>
          <dgm:dir/>
          <dgm:animOne val="branch"/>
          <dgm:animLvl val="lvl"/>
          <dgm:resizeHandles val="exact"/>
        </dgm:presLayoutVars>
      </dgm:prSet>
      <dgm:spPr/>
    </dgm:pt>
    <dgm:pt modelId="{21FCCA0C-C3A3-7949-A2A8-F710872BA943}" type="pres">
      <dgm:prSet presAssocID="{61B7595F-32A9-CB45-BD96-1B89E314CCF6}" presName="root1" presStyleCnt="0"/>
      <dgm:spPr/>
    </dgm:pt>
    <dgm:pt modelId="{E6ECC3BB-A651-1448-82BF-CB46BB8B8874}" type="pres">
      <dgm:prSet presAssocID="{61B7595F-32A9-CB45-BD96-1B89E314CCF6}" presName="LevelOneTextNode" presStyleLbl="node0" presStyleIdx="0" presStyleCnt="1" custLinFactX="-100000" custLinFactNeighborX="-178520" custLinFactNeighborY="6963">
        <dgm:presLayoutVars>
          <dgm:chPref val="3"/>
        </dgm:presLayoutVars>
      </dgm:prSet>
      <dgm:spPr/>
    </dgm:pt>
    <dgm:pt modelId="{30DCE573-F919-3042-9461-4CABDA118B1C}" type="pres">
      <dgm:prSet presAssocID="{61B7595F-32A9-CB45-BD96-1B89E314CCF6}" presName="level2hierChild" presStyleCnt="0"/>
      <dgm:spPr/>
    </dgm:pt>
    <dgm:pt modelId="{6DF9BA0C-3E47-0B49-935C-90746AFCB2C3}" type="pres">
      <dgm:prSet presAssocID="{A629FF49-5228-8140-9C50-E6727686E6B7}" presName="conn2-1" presStyleLbl="parChTrans1D2" presStyleIdx="0" presStyleCnt="3"/>
      <dgm:spPr/>
    </dgm:pt>
    <dgm:pt modelId="{4CBC8BDB-8108-AE46-A337-B27ACE969430}" type="pres">
      <dgm:prSet presAssocID="{A629FF49-5228-8140-9C50-E6727686E6B7}" presName="connTx" presStyleLbl="parChTrans1D2" presStyleIdx="0" presStyleCnt="3"/>
      <dgm:spPr/>
    </dgm:pt>
    <dgm:pt modelId="{3A3D91D2-7CAC-5842-91ED-065D1738819E}" type="pres">
      <dgm:prSet presAssocID="{16CE3BCC-B775-7B43-8398-E7458892B597}" presName="root2" presStyleCnt="0"/>
      <dgm:spPr/>
    </dgm:pt>
    <dgm:pt modelId="{E41CA215-C667-B64A-AC43-0EDEFB736CAB}" type="pres">
      <dgm:prSet presAssocID="{16CE3BCC-B775-7B43-8398-E7458892B597}" presName="LevelTwoTextNode" presStyleLbl="node2" presStyleIdx="0" presStyleCnt="3" custLinFactNeighborX="-23834" custLinFactNeighborY="10535">
        <dgm:presLayoutVars>
          <dgm:chPref val="3"/>
        </dgm:presLayoutVars>
      </dgm:prSet>
      <dgm:spPr/>
    </dgm:pt>
    <dgm:pt modelId="{B5BB57FD-8A24-F042-AF03-710E9DB919E7}" type="pres">
      <dgm:prSet presAssocID="{16CE3BCC-B775-7B43-8398-E7458892B597}" presName="level3hierChild" presStyleCnt="0"/>
      <dgm:spPr/>
    </dgm:pt>
    <dgm:pt modelId="{B8393F5A-2177-8347-988C-64AD9DB5FCCB}" type="pres">
      <dgm:prSet presAssocID="{821DBD17-10D4-9342-9ABC-F47E94666356}" presName="conn2-1" presStyleLbl="parChTrans1D3" presStyleIdx="0" presStyleCnt="5"/>
      <dgm:spPr/>
    </dgm:pt>
    <dgm:pt modelId="{958E584F-7D01-0B40-98C6-74FADE060AC4}" type="pres">
      <dgm:prSet presAssocID="{821DBD17-10D4-9342-9ABC-F47E94666356}" presName="connTx" presStyleLbl="parChTrans1D3" presStyleIdx="0" presStyleCnt="5"/>
      <dgm:spPr/>
    </dgm:pt>
    <dgm:pt modelId="{E09A70F0-F106-1A4A-A880-247018E2E8B0}" type="pres">
      <dgm:prSet presAssocID="{553192FB-E3C2-6E48-9802-9BB6FD4E31DF}" presName="root2" presStyleCnt="0"/>
      <dgm:spPr/>
    </dgm:pt>
    <dgm:pt modelId="{8E744710-AAD0-464D-9C88-4363E18E00AD}" type="pres">
      <dgm:prSet presAssocID="{553192FB-E3C2-6E48-9802-9BB6FD4E31DF}" presName="LevelTwoTextNode" presStyleLbl="node3" presStyleIdx="0" presStyleCnt="5" custScaleX="192944" custScaleY="257953" custLinFactNeighborX="92287" custLinFactNeighborY="8406">
        <dgm:presLayoutVars>
          <dgm:chPref val="3"/>
        </dgm:presLayoutVars>
      </dgm:prSet>
      <dgm:spPr/>
    </dgm:pt>
    <dgm:pt modelId="{D981DFD7-95B9-F74D-8670-C13AE8383803}" type="pres">
      <dgm:prSet presAssocID="{553192FB-E3C2-6E48-9802-9BB6FD4E31DF}" presName="level3hierChild" presStyleCnt="0"/>
      <dgm:spPr/>
    </dgm:pt>
    <dgm:pt modelId="{DDFD2D10-448E-9C4B-8E9D-E0079B383AAD}" type="pres">
      <dgm:prSet presAssocID="{95982B10-E9FE-0841-9BFF-AA4EBA71D2D4}" presName="conn2-1" presStyleLbl="parChTrans1D2" presStyleIdx="1" presStyleCnt="3"/>
      <dgm:spPr/>
    </dgm:pt>
    <dgm:pt modelId="{F7C5D36E-E631-B541-9A94-19177B6D7FA9}" type="pres">
      <dgm:prSet presAssocID="{95982B10-E9FE-0841-9BFF-AA4EBA71D2D4}" presName="connTx" presStyleLbl="parChTrans1D2" presStyleIdx="1" presStyleCnt="3"/>
      <dgm:spPr/>
    </dgm:pt>
    <dgm:pt modelId="{004CC550-DA47-FF41-B5A3-D27170A5B931}" type="pres">
      <dgm:prSet presAssocID="{B24C2A5D-FBDF-4B41-A6C0-85F4E52D8E4B}" presName="root2" presStyleCnt="0"/>
      <dgm:spPr/>
    </dgm:pt>
    <dgm:pt modelId="{57803C50-33E8-4948-A484-5B1D7CCA73C3}" type="pres">
      <dgm:prSet presAssocID="{B24C2A5D-FBDF-4B41-A6C0-85F4E52D8E4B}" presName="LevelTwoTextNode" presStyleLbl="node2" presStyleIdx="1" presStyleCnt="3" custLinFactNeighborX="-84915" custLinFactNeighborY="36647">
        <dgm:presLayoutVars>
          <dgm:chPref val="3"/>
        </dgm:presLayoutVars>
      </dgm:prSet>
      <dgm:spPr/>
    </dgm:pt>
    <dgm:pt modelId="{7E68BCC7-7266-7F4F-9551-AB3095850EA7}" type="pres">
      <dgm:prSet presAssocID="{B24C2A5D-FBDF-4B41-A6C0-85F4E52D8E4B}" presName="level3hierChild" presStyleCnt="0"/>
      <dgm:spPr/>
    </dgm:pt>
    <dgm:pt modelId="{2251D3C9-6640-1F45-ADBB-AD9F7FD570F8}" type="pres">
      <dgm:prSet presAssocID="{370888F6-E7A2-0C4D-A4E0-7489C392B200}" presName="conn2-1" presStyleLbl="parChTrans1D3" presStyleIdx="1" presStyleCnt="5"/>
      <dgm:spPr/>
    </dgm:pt>
    <dgm:pt modelId="{605223C1-000E-6041-ABF1-BF4FFF92FD3D}" type="pres">
      <dgm:prSet presAssocID="{370888F6-E7A2-0C4D-A4E0-7489C392B200}" presName="connTx" presStyleLbl="parChTrans1D3" presStyleIdx="1" presStyleCnt="5"/>
      <dgm:spPr/>
    </dgm:pt>
    <dgm:pt modelId="{A65DEED9-6120-8E4A-A331-25B677F4BB32}" type="pres">
      <dgm:prSet presAssocID="{5240AB78-043E-6149-B922-AA074103FBE1}" presName="root2" presStyleCnt="0"/>
      <dgm:spPr/>
    </dgm:pt>
    <dgm:pt modelId="{30F4A4CA-99B0-F74F-8130-D0FCBCD3F5AA}" type="pres">
      <dgm:prSet presAssocID="{5240AB78-043E-6149-B922-AA074103FBE1}" presName="LevelTwoTextNode" presStyleLbl="node3" presStyleIdx="1" presStyleCnt="5" custLinFactNeighborX="-84915" custLinFactNeighborY="36647">
        <dgm:presLayoutVars>
          <dgm:chPref val="3"/>
        </dgm:presLayoutVars>
      </dgm:prSet>
      <dgm:spPr/>
    </dgm:pt>
    <dgm:pt modelId="{2798CA79-7CD3-AD40-8081-70A1330CA130}" type="pres">
      <dgm:prSet presAssocID="{5240AB78-043E-6149-B922-AA074103FBE1}" presName="level3hierChild" presStyleCnt="0"/>
      <dgm:spPr/>
    </dgm:pt>
    <dgm:pt modelId="{36252D32-B62B-574E-B217-044E005820EE}" type="pres">
      <dgm:prSet presAssocID="{048DDD9E-3824-3540-9B49-462DD70997D9}" presName="conn2-1" presStyleLbl="parChTrans1D2" presStyleIdx="2" presStyleCnt="3"/>
      <dgm:spPr/>
    </dgm:pt>
    <dgm:pt modelId="{8B03D354-BBD6-104F-B6C0-873CD369C272}" type="pres">
      <dgm:prSet presAssocID="{048DDD9E-3824-3540-9B49-462DD70997D9}" presName="connTx" presStyleLbl="parChTrans1D2" presStyleIdx="2" presStyleCnt="3"/>
      <dgm:spPr/>
    </dgm:pt>
    <dgm:pt modelId="{0497E443-3EAF-3D4F-BD0B-4FBE29162425}" type="pres">
      <dgm:prSet presAssocID="{F7E9C6C2-1C06-714A-8E92-B2D6408E1A9C}" presName="root2" presStyleCnt="0"/>
      <dgm:spPr/>
    </dgm:pt>
    <dgm:pt modelId="{2262E92B-E0A2-F74E-887F-ED890EA4FAC1}" type="pres">
      <dgm:prSet presAssocID="{F7E9C6C2-1C06-714A-8E92-B2D6408E1A9C}" presName="LevelTwoTextNode" presStyleLbl="node2" presStyleIdx="2" presStyleCnt="3" custLinFactNeighborX="-84915" custLinFactNeighborY="36647">
        <dgm:presLayoutVars>
          <dgm:chPref val="3"/>
        </dgm:presLayoutVars>
      </dgm:prSet>
      <dgm:spPr/>
    </dgm:pt>
    <dgm:pt modelId="{E3877BED-2A1F-1A44-8C68-BF20337E5519}" type="pres">
      <dgm:prSet presAssocID="{F7E9C6C2-1C06-714A-8E92-B2D6408E1A9C}" presName="level3hierChild" presStyleCnt="0"/>
      <dgm:spPr/>
    </dgm:pt>
    <dgm:pt modelId="{53CC59CB-D154-C748-AE73-ED41077984E9}" type="pres">
      <dgm:prSet presAssocID="{5979DBFD-20BC-8042-89BC-E4C5A425D4D3}" presName="conn2-1" presStyleLbl="parChTrans1D3" presStyleIdx="2" presStyleCnt="5"/>
      <dgm:spPr/>
    </dgm:pt>
    <dgm:pt modelId="{71C0EAB7-B3A7-4441-B31E-0724D224F3CE}" type="pres">
      <dgm:prSet presAssocID="{5979DBFD-20BC-8042-89BC-E4C5A425D4D3}" presName="connTx" presStyleLbl="parChTrans1D3" presStyleIdx="2" presStyleCnt="5"/>
      <dgm:spPr/>
    </dgm:pt>
    <dgm:pt modelId="{D2BEB713-8BFA-B740-B383-F2A1A5D402F5}" type="pres">
      <dgm:prSet presAssocID="{6DC5FD39-77AC-784A-A878-F2A51D2BC2E5}" presName="root2" presStyleCnt="0"/>
      <dgm:spPr/>
    </dgm:pt>
    <dgm:pt modelId="{D6BD322C-9C03-AC47-BBBA-6F8AB367C9D2}" type="pres">
      <dgm:prSet presAssocID="{6DC5FD39-77AC-784A-A878-F2A51D2BC2E5}" presName="LevelTwoTextNode" presStyleLbl="node3" presStyleIdx="2" presStyleCnt="5" custLinFactNeighborX="-84915" custLinFactNeighborY="36647">
        <dgm:presLayoutVars>
          <dgm:chPref val="3"/>
        </dgm:presLayoutVars>
      </dgm:prSet>
      <dgm:spPr/>
    </dgm:pt>
    <dgm:pt modelId="{FF5A4052-AA74-B040-BDC5-2769379E1A27}" type="pres">
      <dgm:prSet presAssocID="{6DC5FD39-77AC-784A-A878-F2A51D2BC2E5}" presName="level3hierChild" presStyleCnt="0"/>
      <dgm:spPr/>
    </dgm:pt>
    <dgm:pt modelId="{A97C56FD-E1BB-D64A-83E8-199E68E5CD92}" type="pres">
      <dgm:prSet presAssocID="{F22926B0-19A0-9C46-8786-7BA2D29DFD3F}" presName="conn2-1" presStyleLbl="parChTrans1D3" presStyleIdx="3" presStyleCnt="5"/>
      <dgm:spPr/>
    </dgm:pt>
    <dgm:pt modelId="{DCB2D3F7-706A-B849-82AD-C9CC94651956}" type="pres">
      <dgm:prSet presAssocID="{F22926B0-19A0-9C46-8786-7BA2D29DFD3F}" presName="connTx" presStyleLbl="parChTrans1D3" presStyleIdx="3" presStyleCnt="5"/>
      <dgm:spPr/>
    </dgm:pt>
    <dgm:pt modelId="{D827C54D-E0FB-AA4D-9793-F83941DB6442}" type="pres">
      <dgm:prSet presAssocID="{40101249-6710-AE40-AA4D-BA1D4FE14DE2}" presName="root2" presStyleCnt="0"/>
      <dgm:spPr/>
    </dgm:pt>
    <dgm:pt modelId="{99ACB0D3-60FE-5347-9979-B90B86FEBD34}" type="pres">
      <dgm:prSet presAssocID="{40101249-6710-AE40-AA4D-BA1D4FE14DE2}" presName="LevelTwoTextNode" presStyleLbl="node3" presStyleIdx="3" presStyleCnt="5" custLinFactNeighborX="-84915" custLinFactNeighborY="36647">
        <dgm:presLayoutVars>
          <dgm:chPref val="3"/>
        </dgm:presLayoutVars>
      </dgm:prSet>
      <dgm:spPr/>
    </dgm:pt>
    <dgm:pt modelId="{8F88AB14-747B-0A42-940D-B245DCC0CC13}" type="pres">
      <dgm:prSet presAssocID="{40101249-6710-AE40-AA4D-BA1D4FE14DE2}" presName="level3hierChild" presStyleCnt="0"/>
      <dgm:spPr/>
    </dgm:pt>
    <dgm:pt modelId="{A61B5780-23EE-7B4D-8CC3-088904BB042F}" type="pres">
      <dgm:prSet presAssocID="{4D6AAD62-A2AC-CB4D-8C4B-0A451A6E008F}" presName="conn2-1" presStyleLbl="parChTrans1D3" presStyleIdx="4" presStyleCnt="5"/>
      <dgm:spPr/>
    </dgm:pt>
    <dgm:pt modelId="{7E47C2BA-B5C1-A349-AFEA-C94415259F12}" type="pres">
      <dgm:prSet presAssocID="{4D6AAD62-A2AC-CB4D-8C4B-0A451A6E008F}" presName="connTx" presStyleLbl="parChTrans1D3" presStyleIdx="4" presStyleCnt="5"/>
      <dgm:spPr/>
    </dgm:pt>
    <dgm:pt modelId="{78FCA9B2-614E-7540-A6D2-8344426AA4F8}" type="pres">
      <dgm:prSet presAssocID="{0A7D297B-765E-3D41-8B5E-F69649DFAFE7}" presName="root2" presStyleCnt="0"/>
      <dgm:spPr/>
    </dgm:pt>
    <dgm:pt modelId="{BF80BCC1-6C2D-EB4A-ADAA-182925C3F111}" type="pres">
      <dgm:prSet presAssocID="{0A7D297B-765E-3D41-8B5E-F69649DFAFE7}" presName="LevelTwoTextNode" presStyleLbl="node3" presStyleIdx="4" presStyleCnt="5" custLinFactNeighborX="-84915" custLinFactNeighborY="36647">
        <dgm:presLayoutVars>
          <dgm:chPref val="3"/>
        </dgm:presLayoutVars>
      </dgm:prSet>
      <dgm:spPr/>
    </dgm:pt>
    <dgm:pt modelId="{F0763CDD-168B-1A4B-BE29-AB6FEB34EB06}" type="pres">
      <dgm:prSet presAssocID="{0A7D297B-765E-3D41-8B5E-F69649DFAFE7}" presName="level3hierChild" presStyleCnt="0"/>
      <dgm:spPr/>
    </dgm:pt>
  </dgm:ptLst>
  <dgm:cxnLst>
    <dgm:cxn modelId="{CC158C06-6762-0841-896E-74D81F2A939E}" srcId="{F7E9C6C2-1C06-714A-8E92-B2D6408E1A9C}" destId="{6DC5FD39-77AC-784A-A878-F2A51D2BC2E5}" srcOrd="0" destOrd="0" parTransId="{5979DBFD-20BC-8042-89BC-E4C5A425D4D3}" sibTransId="{1BEA492B-E370-2544-96A2-7567C0A455AD}"/>
    <dgm:cxn modelId="{F5701411-2169-334B-9547-39D38AC5852F}" type="presOf" srcId="{A629FF49-5228-8140-9C50-E6727686E6B7}" destId="{4CBC8BDB-8108-AE46-A337-B27ACE969430}" srcOrd="1" destOrd="0" presId="urn:microsoft.com/office/officeart/2008/layout/HorizontalMultiLevelHierarchy"/>
    <dgm:cxn modelId="{474E6715-AEB7-2A4A-BCEC-CEDEEBB0FC36}" type="presOf" srcId="{6DC5FD39-77AC-784A-A878-F2A51D2BC2E5}" destId="{D6BD322C-9C03-AC47-BBBA-6F8AB367C9D2}" srcOrd="0" destOrd="0" presId="urn:microsoft.com/office/officeart/2008/layout/HorizontalMultiLevelHierarchy"/>
    <dgm:cxn modelId="{8CCFCB20-31E7-834F-86A2-C999B7CCCD6A}" type="presOf" srcId="{5979DBFD-20BC-8042-89BC-E4C5A425D4D3}" destId="{53CC59CB-D154-C748-AE73-ED41077984E9}" srcOrd="0" destOrd="0" presId="urn:microsoft.com/office/officeart/2008/layout/HorizontalMultiLevelHierarchy"/>
    <dgm:cxn modelId="{956AB02C-2CA0-8349-BE8E-B45AD81B2E1D}" type="presOf" srcId="{22F3FFA2-4C4B-F84D-94A2-8E8256883561}" destId="{25DE113F-CDF2-1B4E-9C5B-A72076F43132}" srcOrd="0" destOrd="0" presId="urn:microsoft.com/office/officeart/2008/layout/HorizontalMultiLevelHierarchy"/>
    <dgm:cxn modelId="{7B7DB22E-5695-154F-B593-35B663AD960D}" type="presOf" srcId="{95982B10-E9FE-0841-9BFF-AA4EBA71D2D4}" destId="{F7C5D36E-E631-B541-9A94-19177B6D7FA9}" srcOrd="1" destOrd="0" presId="urn:microsoft.com/office/officeart/2008/layout/HorizontalMultiLevelHierarchy"/>
    <dgm:cxn modelId="{E0ECF738-93F2-9748-8D24-F3C5571A0EF0}" srcId="{F7E9C6C2-1C06-714A-8E92-B2D6408E1A9C}" destId="{40101249-6710-AE40-AA4D-BA1D4FE14DE2}" srcOrd="1" destOrd="0" parTransId="{F22926B0-19A0-9C46-8786-7BA2D29DFD3F}" sibTransId="{7D9D7355-819F-3F43-833A-9E8146795B16}"/>
    <dgm:cxn modelId="{770A173F-97EB-3249-A229-0F40393CA8C8}" type="presOf" srcId="{5979DBFD-20BC-8042-89BC-E4C5A425D4D3}" destId="{71C0EAB7-B3A7-4441-B31E-0724D224F3CE}" srcOrd="1" destOrd="0" presId="urn:microsoft.com/office/officeart/2008/layout/HorizontalMultiLevelHierarchy"/>
    <dgm:cxn modelId="{F1A16145-7226-3644-9E4C-66DA9D941C99}" srcId="{16CE3BCC-B775-7B43-8398-E7458892B597}" destId="{553192FB-E3C2-6E48-9802-9BB6FD4E31DF}" srcOrd="0" destOrd="0" parTransId="{821DBD17-10D4-9342-9ABC-F47E94666356}" sibTransId="{912609AD-E2F0-4444-98E5-C066DA3042C7}"/>
    <dgm:cxn modelId="{5778B146-A362-5346-8BD8-6A656A4D3EEC}" srcId="{61B7595F-32A9-CB45-BD96-1B89E314CCF6}" destId="{16CE3BCC-B775-7B43-8398-E7458892B597}" srcOrd="0" destOrd="0" parTransId="{A629FF49-5228-8140-9C50-E6727686E6B7}" sibTransId="{A40E7E52-64CE-2D40-AABB-383AE723B787}"/>
    <dgm:cxn modelId="{E30BCF4D-9253-E742-9F7D-16C6D7A840D9}" type="presOf" srcId="{61B7595F-32A9-CB45-BD96-1B89E314CCF6}" destId="{E6ECC3BB-A651-1448-82BF-CB46BB8B8874}" srcOrd="0" destOrd="0" presId="urn:microsoft.com/office/officeart/2008/layout/HorizontalMultiLevelHierarchy"/>
    <dgm:cxn modelId="{B2268956-1EFD-8C41-8626-6366B8646D87}" type="presOf" srcId="{553192FB-E3C2-6E48-9802-9BB6FD4E31DF}" destId="{8E744710-AAD0-464D-9C88-4363E18E00AD}" srcOrd="0" destOrd="0" presId="urn:microsoft.com/office/officeart/2008/layout/HorizontalMultiLevelHierarchy"/>
    <dgm:cxn modelId="{83CFEA59-B84A-5743-872A-EB7CAA45F9F0}" srcId="{22F3FFA2-4C4B-F84D-94A2-8E8256883561}" destId="{61B7595F-32A9-CB45-BD96-1B89E314CCF6}" srcOrd="0" destOrd="0" parTransId="{57378F6E-A9AF-F947-8B6E-DF8DDBC9AF6E}" sibTransId="{F837A40C-9A44-1D48-A8AA-A5BBEEECEACC}"/>
    <dgm:cxn modelId="{7DE31160-FE02-E94F-9B28-16BA99C0D214}" type="presOf" srcId="{F22926B0-19A0-9C46-8786-7BA2D29DFD3F}" destId="{DCB2D3F7-706A-B849-82AD-C9CC94651956}" srcOrd="1" destOrd="0" presId="urn:microsoft.com/office/officeart/2008/layout/HorizontalMultiLevelHierarchy"/>
    <dgm:cxn modelId="{B723DD61-A7ED-664C-8FAB-0A317E5B7084}" type="presOf" srcId="{048DDD9E-3824-3540-9B49-462DD70997D9}" destId="{36252D32-B62B-574E-B217-044E005820EE}" srcOrd="0" destOrd="0" presId="urn:microsoft.com/office/officeart/2008/layout/HorizontalMultiLevelHierarchy"/>
    <dgm:cxn modelId="{55437D64-074F-A242-BB53-A24B27EB2734}" type="presOf" srcId="{0A7D297B-765E-3D41-8B5E-F69649DFAFE7}" destId="{BF80BCC1-6C2D-EB4A-ADAA-182925C3F111}" srcOrd="0" destOrd="0" presId="urn:microsoft.com/office/officeart/2008/layout/HorizontalMultiLevelHierarchy"/>
    <dgm:cxn modelId="{7923636B-187B-FD42-9F0D-E3E21D7E26C9}" type="presOf" srcId="{370888F6-E7A2-0C4D-A4E0-7489C392B200}" destId="{605223C1-000E-6041-ABF1-BF4FFF92FD3D}" srcOrd="1" destOrd="0" presId="urn:microsoft.com/office/officeart/2008/layout/HorizontalMultiLevelHierarchy"/>
    <dgm:cxn modelId="{AA00C56B-2D8D-2A48-99A4-A6DE455B9F4A}" type="presOf" srcId="{370888F6-E7A2-0C4D-A4E0-7489C392B200}" destId="{2251D3C9-6640-1F45-ADBB-AD9F7FD570F8}" srcOrd="0" destOrd="0" presId="urn:microsoft.com/office/officeart/2008/layout/HorizontalMultiLevelHierarchy"/>
    <dgm:cxn modelId="{08F4C46D-E127-5942-A2B9-E49EBDD3FB2A}" type="presOf" srcId="{5240AB78-043E-6149-B922-AA074103FBE1}" destId="{30F4A4CA-99B0-F74F-8130-D0FCBCD3F5AA}" srcOrd="0" destOrd="0" presId="urn:microsoft.com/office/officeart/2008/layout/HorizontalMultiLevelHierarchy"/>
    <dgm:cxn modelId="{38E0117E-FBCB-134C-9DCE-D55070459D7B}" srcId="{B24C2A5D-FBDF-4B41-A6C0-85F4E52D8E4B}" destId="{5240AB78-043E-6149-B922-AA074103FBE1}" srcOrd="0" destOrd="0" parTransId="{370888F6-E7A2-0C4D-A4E0-7489C392B200}" sibTransId="{654A30AD-EAB9-8D4A-84D3-B84AFE289259}"/>
    <dgm:cxn modelId="{F350FC97-F89B-EE41-B2B6-21431B236C1D}" srcId="{61B7595F-32A9-CB45-BD96-1B89E314CCF6}" destId="{F7E9C6C2-1C06-714A-8E92-B2D6408E1A9C}" srcOrd="2" destOrd="0" parTransId="{048DDD9E-3824-3540-9B49-462DD70997D9}" sibTransId="{1FAF29EB-D792-AB40-B31A-1539CF5194BF}"/>
    <dgm:cxn modelId="{6C75769A-5031-4049-8218-255E8395750D}" type="presOf" srcId="{40101249-6710-AE40-AA4D-BA1D4FE14DE2}" destId="{99ACB0D3-60FE-5347-9979-B90B86FEBD34}" srcOrd="0" destOrd="0" presId="urn:microsoft.com/office/officeart/2008/layout/HorizontalMultiLevelHierarchy"/>
    <dgm:cxn modelId="{695D139D-95D0-8E49-B55B-0C9C210264AB}" type="presOf" srcId="{16CE3BCC-B775-7B43-8398-E7458892B597}" destId="{E41CA215-C667-B64A-AC43-0EDEFB736CAB}" srcOrd="0" destOrd="0" presId="urn:microsoft.com/office/officeart/2008/layout/HorizontalMultiLevelHierarchy"/>
    <dgm:cxn modelId="{9BDC67A5-5EB4-2F4F-8FE2-E9F31302D175}" type="presOf" srcId="{821DBD17-10D4-9342-9ABC-F47E94666356}" destId="{B8393F5A-2177-8347-988C-64AD9DB5FCCB}" srcOrd="0" destOrd="0" presId="urn:microsoft.com/office/officeart/2008/layout/HorizontalMultiLevelHierarchy"/>
    <dgm:cxn modelId="{1FF3F9B5-D18E-314E-9BFF-BB8B67AAEF7F}" type="presOf" srcId="{A629FF49-5228-8140-9C50-E6727686E6B7}" destId="{6DF9BA0C-3E47-0B49-935C-90746AFCB2C3}" srcOrd="0" destOrd="0" presId="urn:microsoft.com/office/officeart/2008/layout/HorizontalMultiLevelHierarchy"/>
    <dgm:cxn modelId="{F26984D8-B111-114A-BDB3-A2507C3071BA}" srcId="{61B7595F-32A9-CB45-BD96-1B89E314CCF6}" destId="{B24C2A5D-FBDF-4B41-A6C0-85F4E52D8E4B}" srcOrd="1" destOrd="0" parTransId="{95982B10-E9FE-0841-9BFF-AA4EBA71D2D4}" sibTransId="{21CCA952-E441-3B4D-A61A-F199911EA5A1}"/>
    <dgm:cxn modelId="{0C648DDD-0758-5447-AB9E-72D1A0804B4C}" type="presOf" srcId="{95982B10-E9FE-0841-9BFF-AA4EBA71D2D4}" destId="{DDFD2D10-448E-9C4B-8E9D-E0079B383AAD}" srcOrd="0" destOrd="0" presId="urn:microsoft.com/office/officeart/2008/layout/HorizontalMultiLevelHierarchy"/>
    <dgm:cxn modelId="{65A3D2E3-2534-E941-B65E-86003A612B4C}" type="presOf" srcId="{048DDD9E-3824-3540-9B49-462DD70997D9}" destId="{8B03D354-BBD6-104F-B6C0-873CD369C272}" srcOrd="1" destOrd="0" presId="urn:microsoft.com/office/officeart/2008/layout/HorizontalMultiLevelHierarchy"/>
    <dgm:cxn modelId="{B67D29E4-CE21-D84A-B1A9-CC061757A49F}" type="presOf" srcId="{B24C2A5D-FBDF-4B41-A6C0-85F4E52D8E4B}" destId="{57803C50-33E8-4948-A484-5B1D7CCA73C3}" srcOrd="0" destOrd="0" presId="urn:microsoft.com/office/officeart/2008/layout/HorizontalMultiLevelHierarchy"/>
    <dgm:cxn modelId="{CC5D9FE8-8639-8A43-9D3E-BBBA9400190B}" type="presOf" srcId="{F7E9C6C2-1C06-714A-8E92-B2D6408E1A9C}" destId="{2262E92B-E0A2-F74E-887F-ED890EA4FAC1}" srcOrd="0" destOrd="0" presId="urn:microsoft.com/office/officeart/2008/layout/HorizontalMultiLevelHierarchy"/>
    <dgm:cxn modelId="{D41FCBE9-D75B-7946-AD7A-6B09B37B6DEA}" type="presOf" srcId="{F22926B0-19A0-9C46-8786-7BA2D29DFD3F}" destId="{A97C56FD-E1BB-D64A-83E8-199E68E5CD92}" srcOrd="0" destOrd="0" presId="urn:microsoft.com/office/officeart/2008/layout/HorizontalMultiLevelHierarchy"/>
    <dgm:cxn modelId="{83F3CEF3-8789-1B46-8CF4-B5DF74627E7F}" type="presOf" srcId="{4D6AAD62-A2AC-CB4D-8C4B-0A451A6E008F}" destId="{7E47C2BA-B5C1-A349-AFEA-C94415259F12}" srcOrd="1" destOrd="0" presId="urn:microsoft.com/office/officeart/2008/layout/HorizontalMultiLevelHierarchy"/>
    <dgm:cxn modelId="{8A1BDBF5-29B7-A54C-8CDA-034BD5BFAF45}" srcId="{F7E9C6C2-1C06-714A-8E92-B2D6408E1A9C}" destId="{0A7D297B-765E-3D41-8B5E-F69649DFAFE7}" srcOrd="2" destOrd="0" parTransId="{4D6AAD62-A2AC-CB4D-8C4B-0A451A6E008F}" sibTransId="{CB9DDAA5-E701-9647-8CCF-1B4C48B0E4DD}"/>
    <dgm:cxn modelId="{F90D76F6-26E4-8B42-8664-56E0EEDBF7C0}" type="presOf" srcId="{821DBD17-10D4-9342-9ABC-F47E94666356}" destId="{958E584F-7D01-0B40-98C6-74FADE060AC4}" srcOrd="1" destOrd="0" presId="urn:microsoft.com/office/officeart/2008/layout/HorizontalMultiLevelHierarchy"/>
    <dgm:cxn modelId="{FED571F9-21C7-6E47-9E91-327542263876}" type="presOf" srcId="{4D6AAD62-A2AC-CB4D-8C4B-0A451A6E008F}" destId="{A61B5780-23EE-7B4D-8CC3-088904BB042F}" srcOrd="0" destOrd="0" presId="urn:microsoft.com/office/officeart/2008/layout/HorizontalMultiLevelHierarchy"/>
    <dgm:cxn modelId="{AF75EA61-4098-1840-87A1-8E380573C105}" type="presParOf" srcId="{25DE113F-CDF2-1B4E-9C5B-A72076F43132}" destId="{21FCCA0C-C3A3-7949-A2A8-F710872BA943}" srcOrd="0" destOrd="0" presId="urn:microsoft.com/office/officeart/2008/layout/HorizontalMultiLevelHierarchy"/>
    <dgm:cxn modelId="{D31CA7B0-8E37-074F-B862-AB14CDF66F02}" type="presParOf" srcId="{21FCCA0C-C3A3-7949-A2A8-F710872BA943}" destId="{E6ECC3BB-A651-1448-82BF-CB46BB8B8874}" srcOrd="0" destOrd="0" presId="urn:microsoft.com/office/officeart/2008/layout/HorizontalMultiLevelHierarchy"/>
    <dgm:cxn modelId="{A932D02B-8C3F-264A-812A-CD236CF50094}" type="presParOf" srcId="{21FCCA0C-C3A3-7949-A2A8-F710872BA943}" destId="{30DCE573-F919-3042-9461-4CABDA118B1C}" srcOrd="1" destOrd="0" presId="urn:microsoft.com/office/officeart/2008/layout/HorizontalMultiLevelHierarchy"/>
    <dgm:cxn modelId="{D34BE78A-10E0-A940-AA6F-946556941FB0}" type="presParOf" srcId="{30DCE573-F919-3042-9461-4CABDA118B1C}" destId="{6DF9BA0C-3E47-0B49-935C-90746AFCB2C3}" srcOrd="0" destOrd="0" presId="urn:microsoft.com/office/officeart/2008/layout/HorizontalMultiLevelHierarchy"/>
    <dgm:cxn modelId="{322D04FF-F9AB-2943-AB39-3F01C1E2AC8F}" type="presParOf" srcId="{6DF9BA0C-3E47-0B49-935C-90746AFCB2C3}" destId="{4CBC8BDB-8108-AE46-A337-B27ACE969430}" srcOrd="0" destOrd="0" presId="urn:microsoft.com/office/officeart/2008/layout/HorizontalMultiLevelHierarchy"/>
    <dgm:cxn modelId="{23D7CAF4-8B40-1748-99B3-256351E45D59}" type="presParOf" srcId="{30DCE573-F919-3042-9461-4CABDA118B1C}" destId="{3A3D91D2-7CAC-5842-91ED-065D1738819E}" srcOrd="1" destOrd="0" presId="urn:microsoft.com/office/officeart/2008/layout/HorizontalMultiLevelHierarchy"/>
    <dgm:cxn modelId="{4A6AAEE5-2541-FE4C-A5A8-7D73992136F1}" type="presParOf" srcId="{3A3D91D2-7CAC-5842-91ED-065D1738819E}" destId="{E41CA215-C667-B64A-AC43-0EDEFB736CAB}" srcOrd="0" destOrd="0" presId="urn:microsoft.com/office/officeart/2008/layout/HorizontalMultiLevelHierarchy"/>
    <dgm:cxn modelId="{7D9FD6BB-FDC8-4F46-9FA1-77936394F488}" type="presParOf" srcId="{3A3D91D2-7CAC-5842-91ED-065D1738819E}" destId="{B5BB57FD-8A24-F042-AF03-710E9DB919E7}" srcOrd="1" destOrd="0" presId="urn:microsoft.com/office/officeart/2008/layout/HorizontalMultiLevelHierarchy"/>
    <dgm:cxn modelId="{AA12AD77-D449-D948-9DE1-09735A2B4BBB}" type="presParOf" srcId="{B5BB57FD-8A24-F042-AF03-710E9DB919E7}" destId="{B8393F5A-2177-8347-988C-64AD9DB5FCCB}" srcOrd="0" destOrd="0" presId="urn:microsoft.com/office/officeart/2008/layout/HorizontalMultiLevelHierarchy"/>
    <dgm:cxn modelId="{3FA29FA5-7D1B-CE4A-845A-3B783A14A9F1}" type="presParOf" srcId="{B8393F5A-2177-8347-988C-64AD9DB5FCCB}" destId="{958E584F-7D01-0B40-98C6-74FADE060AC4}" srcOrd="0" destOrd="0" presId="urn:microsoft.com/office/officeart/2008/layout/HorizontalMultiLevelHierarchy"/>
    <dgm:cxn modelId="{6FDB2E1C-18C9-7040-91A5-9A040E788B0C}" type="presParOf" srcId="{B5BB57FD-8A24-F042-AF03-710E9DB919E7}" destId="{E09A70F0-F106-1A4A-A880-247018E2E8B0}" srcOrd="1" destOrd="0" presId="urn:microsoft.com/office/officeart/2008/layout/HorizontalMultiLevelHierarchy"/>
    <dgm:cxn modelId="{82C48A6F-883D-9F4E-B8AC-BECA1F1DFCD7}" type="presParOf" srcId="{E09A70F0-F106-1A4A-A880-247018E2E8B0}" destId="{8E744710-AAD0-464D-9C88-4363E18E00AD}" srcOrd="0" destOrd="0" presId="urn:microsoft.com/office/officeart/2008/layout/HorizontalMultiLevelHierarchy"/>
    <dgm:cxn modelId="{28774DAF-2757-A241-9FA7-C36DB9D548B8}" type="presParOf" srcId="{E09A70F0-F106-1A4A-A880-247018E2E8B0}" destId="{D981DFD7-95B9-F74D-8670-C13AE8383803}" srcOrd="1" destOrd="0" presId="urn:microsoft.com/office/officeart/2008/layout/HorizontalMultiLevelHierarchy"/>
    <dgm:cxn modelId="{393FF2BF-656E-404B-95E8-0AFF9D1A6FF3}" type="presParOf" srcId="{30DCE573-F919-3042-9461-4CABDA118B1C}" destId="{DDFD2D10-448E-9C4B-8E9D-E0079B383AAD}" srcOrd="2" destOrd="0" presId="urn:microsoft.com/office/officeart/2008/layout/HorizontalMultiLevelHierarchy"/>
    <dgm:cxn modelId="{A5B04FC9-3340-F44E-8389-980C3379F11C}" type="presParOf" srcId="{DDFD2D10-448E-9C4B-8E9D-E0079B383AAD}" destId="{F7C5D36E-E631-B541-9A94-19177B6D7FA9}" srcOrd="0" destOrd="0" presId="urn:microsoft.com/office/officeart/2008/layout/HorizontalMultiLevelHierarchy"/>
    <dgm:cxn modelId="{719A9CEF-5381-5C48-8BF9-5A573F6D4BC4}" type="presParOf" srcId="{30DCE573-F919-3042-9461-4CABDA118B1C}" destId="{004CC550-DA47-FF41-B5A3-D27170A5B931}" srcOrd="3" destOrd="0" presId="urn:microsoft.com/office/officeart/2008/layout/HorizontalMultiLevelHierarchy"/>
    <dgm:cxn modelId="{71F35B2C-DA09-0749-87F1-21042C04350E}" type="presParOf" srcId="{004CC550-DA47-FF41-B5A3-D27170A5B931}" destId="{57803C50-33E8-4948-A484-5B1D7CCA73C3}" srcOrd="0" destOrd="0" presId="urn:microsoft.com/office/officeart/2008/layout/HorizontalMultiLevelHierarchy"/>
    <dgm:cxn modelId="{DF7AF28A-8F90-AF41-BA8E-5DC4D5E75ACA}" type="presParOf" srcId="{004CC550-DA47-FF41-B5A3-D27170A5B931}" destId="{7E68BCC7-7266-7F4F-9551-AB3095850EA7}" srcOrd="1" destOrd="0" presId="urn:microsoft.com/office/officeart/2008/layout/HorizontalMultiLevelHierarchy"/>
    <dgm:cxn modelId="{976E21F4-7511-9B4E-BCF1-4BC0A5AA8FD5}" type="presParOf" srcId="{7E68BCC7-7266-7F4F-9551-AB3095850EA7}" destId="{2251D3C9-6640-1F45-ADBB-AD9F7FD570F8}" srcOrd="0" destOrd="0" presId="urn:microsoft.com/office/officeart/2008/layout/HorizontalMultiLevelHierarchy"/>
    <dgm:cxn modelId="{DA44B961-A72A-A742-874D-0BA1B2255192}" type="presParOf" srcId="{2251D3C9-6640-1F45-ADBB-AD9F7FD570F8}" destId="{605223C1-000E-6041-ABF1-BF4FFF92FD3D}" srcOrd="0" destOrd="0" presId="urn:microsoft.com/office/officeart/2008/layout/HorizontalMultiLevelHierarchy"/>
    <dgm:cxn modelId="{EF6F7B61-73F7-434E-AB6E-614FD35BE9C8}" type="presParOf" srcId="{7E68BCC7-7266-7F4F-9551-AB3095850EA7}" destId="{A65DEED9-6120-8E4A-A331-25B677F4BB32}" srcOrd="1" destOrd="0" presId="urn:microsoft.com/office/officeart/2008/layout/HorizontalMultiLevelHierarchy"/>
    <dgm:cxn modelId="{12C89144-1DD6-8941-9859-2A27AC76A2AA}" type="presParOf" srcId="{A65DEED9-6120-8E4A-A331-25B677F4BB32}" destId="{30F4A4CA-99B0-F74F-8130-D0FCBCD3F5AA}" srcOrd="0" destOrd="0" presId="urn:microsoft.com/office/officeart/2008/layout/HorizontalMultiLevelHierarchy"/>
    <dgm:cxn modelId="{1A4E69F3-D850-E949-BD94-10BCD11B5A2F}" type="presParOf" srcId="{A65DEED9-6120-8E4A-A331-25B677F4BB32}" destId="{2798CA79-7CD3-AD40-8081-70A1330CA130}" srcOrd="1" destOrd="0" presId="urn:microsoft.com/office/officeart/2008/layout/HorizontalMultiLevelHierarchy"/>
    <dgm:cxn modelId="{7C521ABC-E445-D344-AAA2-795286C4747A}" type="presParOf" srcId="{30DCE573-F919-3042-9461-4CABDA118B1C}" destId="{36252D32-B62B-574E-B217-044E005820EE}" srcOrd="4" destOrd="0" presId="urn:microsoft.com/office/officeart/2008/layout/HorizontalMultiLevelHierarchy"/>
    <dgm:cxn modelId="{18A94CB5-EB78-1540-94CE-574CC9010A04}" type="presParOf" srcId="{36252D32-B62B-574E-B217-044E005820EE}" destId="{8B03D354-BBD6-104F-B6C0-873CD369C272}" srcOrd="0" destOrd="0" presId="urn:microsoft.com/office/officeart/2008/layout/HorizontalMultiLevelHierarchy"/>
    <dgm:cxn modelId="{331F4FBD-73F7-5746-9EB6-2A6E28AFC7B6}" type="presParOf" srcId="{30DCE573-F919-3042-9461-4CABDA118B1C}" destId="{0497E443-3EAF-3D4F-BD0B-4FBE29162425}" srcOrd="5" destOrd="0" presId="urn:microsoft.com/office/officeart/2008/layout/HorizontalMultiLevelHierarchy"/>
    <dgm:cxn modelId="{9766AE83-536C-3C47-8F62-3ABB63997E22}" type="presParOf" srcId="{0497E443-3EAF-3D4F-BD0B-4FBE29162425}" destId="{2262E92B-E0A2-F74E-887F-ED890EA4FAC1}" srcOrd="0" destOrd="0" presId="urn:microsoft.com/office/officeart/2008/layout/HorizontalMultiLevelHierarchy"/>
    <dgm:cxn modelId="{ED1299D1-58B7-1744-9ACF-B2DE3491F1FC}" type="presParOf" srcId="{0497E443-3EAF-3D4F-BD0B-4FBE29162425}" destId="{E3877BED-2A1F-1A44-8C68-BF20337E5519}" srcOrd="1" destOrd="0" presId="urn:microsoft.com/office/officeart/2008/layout/HorizontalMultiLevelHierarchy"/>
    <dgm:cxn modelId="{3E90D9F9-D38B-E744-91B2-E9B5F0D83E5D}" type="presParOf" srcId="{E3877BED-2A1F-1A44-8C68-BF20337E5519}" destId="{53CC59CB-D154-C748-AE73-ED41077984E9}" srcOrd="0" destOrd="0" presId="urn:microsoft.com/office/officeart/2008/layout/HorizontalMultiLevelHierarchy"/>
    <dgm:cxn modelId="{71FD9B1F-4D7F-1540-BFB6-67F36B99C894}" type="presParOf" srcId="{53CC59CB-D154-C748-AE73-ED41077984E9}" destId="{71C0EAB7-B3A7-4441-B31E-0724D224F3CE}" srcOrd="0" destOrd="0" presId="urn:microsoft.com/office/officeart/2008/layout/HorizontalMultiLevelHierarchy"/>
    <dgm:cxn modelId="{ACB05B2C-3E44-AB49-BEBD-79E0B09AB80D}" type="presParOf" srcId="{E3877BED-2A1F-1A44-8C68-BF20337E5519}" destId="{D2BEB713-8BFA-B740-B383-F2A1A5D402F5}" srcOrd="1" destOrd="0" presId="urn:microsoft.com/office/officeart/2008/layout/HorizontalMultiLevelHierarchy"/>
    <dgm:cxn modelId="{86651FF8-747F-284D-9FBE-28445A47DCB9}" type="presParOf" srcId="{D2BEB713-8BFA-B740-B383-F2A1A5D402F5}" destId="{D6BD322C-9C03-AC47-BBBA-6F8AB367C9D2}" srcOrd="0" destOrd="0" presId="urn:microsoft.com/office/officeart/2008/layout/HorizontalMultiLevelHierarchy"/>
    <dgm:cxn modelId="{C5E32532-1CFA-DC41-91A0-2486242BDB25}" type="presParOf" srcId="{D2BEB713-8BFA-B740-B383-F2A1A5D402F5}" destId="{FF5A4052-AA74-B040-BDC5-2769379E1A27}" srcOrd="1" destOrd="0" presId="urn:microsoft.com/office/officeart/2008/layout/HorizontalMultiLevelHierarchy"/>
    <dgm:cxn modelId="{E773C45F-FDFB-4443-A085-E3F7294B484B}" type="presParOf" srcId="{E3877BED-2A1F-1A44-8C68-BF20337E5519}" destId="{A97C56FD-E1BB-D64A-83E8-199E68E5CD92}" srcOrd="2" destOrd="0" presId="urn:microsoft.com/office/officeart/2008/layout/HorizontalMultiLevelHierarchy"/>
    <dgm:cxn modelId="{B01EAE57-9C0E-8A49-A04D-CEAEBCAB6906}" type="presParOf" srcId="{A97C56FD-E1BB-D64A-83E8-199E68E5CD92}" destId="{DCB2D3F7-706A-B849-82AD-C9CC94651956}" srcOrd="0" destOrd="0" presId="urn:microsoft.com/office/officeart/2008/layout/HorizontalMultiLevelHierarchy"/>
    <dgm:cxn modelId="{11E51AF7-7E4F-A349-A0AF-E7F9AD1CF883}" type="presParOf" srcId="{E3877BED-2A1F-1A44-8C68-BF20337E5519}" destId="{D827C54D-E0FB-AA4D-9793-F83941DB6442}" srcOrd="3" destOrd="0" presId="urn:microsoft.com/office/officeart/2008/layout/HorizontalMultiLevelHierarchy"/>
    <dgm:cxn modelId="{8E7C8953-FF05-664B-8794-5835E48BDC29}" type="presParOf" srcId="{D827C54D-E0FB-AA4D-9793-F83941DB6442}" destId="{99ACB0D3-60FE-5347-9979-B90B86FEBD34}" srcOrd="0" destOrd="0" presId="urn:microsoft.com/office/officeart/2008/layout/HorizontalMultiLevelHierarchy"/>
    <dgm:cxn modelId="{9561A142-CF07-2B47-B60F-FB08ADCCC492}" type="presParOf" srcId="{D827C54D-E0FB-AA4D-9793-F83941DB6442}" destId="{8F88AB14-747B-0A42-940D-B245DCC0CC13}" srcOrd="1" destOrd="0" presId="urn:microsoft.com/office/officeart/2008/layout/HorizontalMultiLevelHierarchy"/>
    <dgm:cxn modelId="{F3F53D45-53DB-7843-BB9C-F0F89E5E4609}" type="presParOf" srcId="{E3877BED-2A1F-1A44-8C68-BF20337E5519}" destId="{A61B5780-23EE-7B4D-8CC3-088904BB042F}" srcOrd="4" destOrd="0" presId="urn:microsoft.com/office/officeart/2008/layout/HorizontalMultiLevelHierarchy"/>
    <dgm:cxn modelId="{FC09DA0A-193E-6E48-9368-77312F0698EB}" type="presParOf" srcId="{A61B5780-23EE-7B4D-8CC3-088904BB042F}" destId="{7E47C2BA-B5C1-A349-AFEA-C94415259F12}" srcOrd="0" destOrd="0" presId="urn:microsoft.com/office/officeart/2008/layout/HorizontalMultiLevelHierarchy"/>
    <dgm:cxn modelId="{9CD775AB-42F7-EC43-96CB-3FFF45B1DE83}" type="presParOf" srcId="{E3877BED-2A1F-1A44-8C68-BF20337E5519}" destId="{78FCA9B2-614E-7540-A6D2-8344426AA4F8}" srcOrd="5" destOrd="0" presId="urn:microsoft.com/office/officeart/2008/layout/HorizontalMultiLevelHierarchy"/>
    <dgm:cxn modelId="{2E765B15-20B1-FA4C-A4B2-0549AC732CD6}" type="presParOf" srcId="{78FCA9B2-614E-7540-A6D2-8344426AA4F8}" destId="{BF80BCC1-6C2D-EB4A-ADAA-182925C3F111}" srcOrd="0" destOrd="0" presId="urn:microsoft.com/office/officeart/2008/layout/HorizontalMultiLevelHierarchy"/>
    <dgm:cxn modelId="{A058031D-D6C7-1044-B88C-9BC8A0A598DC}" type="presParOf" srcId="{78FCA9B2-614E-7540-A6D2-8344426AA4F8}" destId="{F0763CDD-168B-1A4B-BE29-AB6FEB34EB0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FFB167-89B3-6F40-9243-57CBBEF26532}" type="doc">
      <dgm:prSet loTypeId="urn:microsoft.com/office/officeart/2005/8/layout/arrow5" loCatId="" qsTypeId="urn:microsoft.com/office/officeart/2005/8/quickstyle/simple1" qsCatId="simple" csTypeId="urn:microsoft.com/office/officeart/2005/8/colors/accent1_2" csCatId="accent1" phldr="1"/>
      <dgm:spPr/>
      <dgm:t>
        <a:bodyPr/>
        <a:lstStyle/>
        <a:p>
          <a:endParaRPr lang="pl-PL"/>
        </a:p>
      </dgm:t>
    </dgm:pt>
    <dgm:pt modelId="{BF75A1E6-54E9-6844-AE35-CB7A11AFF274}">
      <dgm:prSet phldrT="[Tekst]"/>
      <dgm:spPr/>
      <dgm:t>
        <a:bodyPr/>
        <a:lstStyle/>
        <a:p>
          <a:r>
            <a:rPr lang="pl-PL" dirty="0"/>
            <a:t>King</a:t>
          </a:r>
        </a:p>
      </dgm:t>
    </dgm:pt>
    <dgm:pt modelId="{134FF0D5-C27D-9846-9DF4-648F3444C9C8}" type="parTrans" cxnId="{0BC4C266-868B-C24A-8970-BD023523C17F}">
      <dgm:prSet/>
      <dgm:spPr/>
      <dgm:t>
        <a:bodyPr/>
        <a:lstStyle/>
        <a:p>
          <a:endParaRPr lang="pl-PL"/>
        </a:p>
      </dgm:t>
    </dgm:pt>
    <dgm:pt modelId="{E4A53F62-1215-7B43-8264-11E7DEE1CA8C}" type="sibTrans" cxnId="{0BC4C266-868B-C24A-8970-BD023523C17F}">
      <dgm:prSet/>
      <dgm:spPr/>
      <dgm:t>
        <a:bodyPr/>
        <a:lstStyle/>
        <a:p>
          <a:endParaRPr lang="pl-PL"/>
        </a:p>
      </dgm:t>
    </dgm:pt>
    <dgm:pt modelId="{50173C0A-E245-2F42-B5DA-B704B8861224}">
      <dgm:prSet phldrT="[Tekst]"/>
      <dgm:spPr/>
      <dgm:t>
        <a:bodyPr/>
        <a:lstStyle/>
        <a:p>
          <a:r>
            <a:rPr lang="pl-PL" dirty="0" err="1"/>
            <a:t>Deputies</a:t>
          </a:r>
          <a:endParaRPr lang="pl-PL" dirty="0"/>
        </a:p>
      </dgm:t>
    </dgm:pt>
    <dgm:pt modelId="{E995A178-D4EF-8945-A07F-7E5DA29798AF}" type="parTrans" cxnId="{A82BBCF3-EE29-7D4B-AC41-4A2496F26E46}">
      <dgm:prSet/>
      <dgm:spPr/>
      <dgm:t>
        <a:bodyPr/>
        <a:lstStyle/>
        <a:p>
          <a:endParaRPr lang="pl-PL"/>
        </a:p>
      </dgm:t>
    </dgm:pt>
    <dgm:pt modelId="{6EEB4421-7F16-7545-868E-961EAE7C8C10}" type="sibTrans" cxnId="{A82BBCF3-EE29-7D4B-AC41-4A2496F26E46}">
      <dgm:prSet/>
      <dgm:spPr/>
      <dgm:t>
        <a:bodyPr/>
        <a:lstStyle/>
        <a:p>
          <a:endParaRPr lang="pl-PL"/>
        </a:p>
      </dgm:t>
    </dgm:pt>
    <dgm:pt modelId="{28937677-9CC9-F94E-971F-86AC5D261477}">
      <dgm:prSet phldrT="[Tekst]"/>
      <dgm:spPr/>
      <dgm:t>
        <a:bodyPr/>
        <a:lstStyle/>
        <a:p>
          <a:r>
            <a:rPr lang="pl-PL" dirty="0" err="1"/>
            <a:t>Senators</a:t>
          </a:r>
          <a:endParaRPr lang="pl-PL" dirty="0"/>
        </a:p>
      </dgm:t>
    </dgm:pt>
    <dgm:pt modelId="{E1B66A47-335B-7F4E-A9BC-C4A71065F7DA}" type="parTrans" cxnId="{1C3626E7-52D2-524D-844A-4522A60808CE}">
      <dgm:prSet/>
      <dgm:spPr/>
      <dgm:t>
        <a:bodyPr/>
        <a:lstStyle/>
        <a:p>
          <a:endParaRPr lang="pl-PL"/>
        </a:p>
      </dgm:t>
    </dgm:pt>
    <dgm:pt modelId="{4967B33F-61C6-434A-8140-0408E1470D9E}" type="sibTrans" cxnId="{1C3626E7-52D2-524D-844A-4522A60808CE}">
      <dgm:prSet/>
      <dgm:spPr/>
      <dgm:t>
        <a:bodyPr/>
        <a:lstStyle/>
        <a:p>
          <a:endParaRPr lang="pl-PL"/>
        </a:p>
      </dgm:t>
    </dgm:pt>
    <dgm:pt modelId="{A5B9EFA2-7BD8-BA41-A646-A8F3660CFC9F}" type="pres">
      <dgm:prSet presAssocID="{9AFFB167-89B3-6F40-9243-57CBBEF26532}" presName="diagram" presStyleCnt="0">
        <dgm:presLayoutVars>
          <dgm:dir/>
          <dgm:resizeHandles val="exact"/>
        </dgm:presLayoutVars>
      </dgm:prSet>
      <dgm:spPr/>
    </dgm:pt>
    <dgm:pt modelId="{CF83621E-F3A9-2343-93A7-016B52DC5AD9}" type="pres">
      <dgm:prSet presAssocID="{BF75A1E6-54E9-6844-AE35-CB7A11AFF274}" presName="arrow" presStyleLbl="node1" presStyleIdx="0" presStyleCnt="3">
        <dgm:presLayoutVars>
          <dgm:bulletEnabled val="1"/>
        </dgm:presLayoutVars>
      </dgm:prSet>
      <dgm:spPr/>
    </dgm:pt>
    <dgm:pt modelId="{9D6F2E29-6916-3146-8711-A814C8D2C437}" type="pres">
      <dgm:prSet presAssocID="{50173C0A-E245-2F42-B5DA-B704B8861224}" presName="arrow" presStyleLbl="node1" presStyleIdx="1" presStyleCnt="3">
        <dgm:presLayoutVars>
          <dgm:bulletEnabled val="1"/>
        </dgm:presLayoutVars>
      </dgm:prSet>
      <dgm:spPr/>
    </dgm:pt>
    <dgm:pt modelId="{7C5AF780-3E3D-8D41-819D-CBA2AC9FCC73}" type="pres">
      <dgm:prSet presAssocID="{28937677-9CC9-F94E-971F-86AC5D261477}" presName="arrow" presStyleLbl="node1" presStyleIdx="2" presStyleCnt="3">
        <dgm:presLayoutVars>
          <dgm:bulletEnabled val="1"/>
        </dgm:presLayoutVars>
      </dgm:prSet>
      <dgm:spPr/>
    </dgm:pt>
  </dgm:ptLst>
  <dgm:cxnLst>
    <dgm:cxn modelId="{DA354C4F-A2E0-C04D-9265-7560C1181287}" type="presOf" srcId="{9AFFB167-89B3-6F40-9243-57CBBEF26532}" destId="{A5B9EFA2-7BD8-BA41-A646-A8F3660CFC9F}" srcOrd="0" destOrd="0" presId="urn:microsoft.com/office/officeart/2005/8/layout/arrow5"/>
    <dgm:cxn modelId="{0BC4C266-868B-C24A-8970-BD023523C17F}" srcId="{9AFFB167-89B3-6F40-9243-57CBBEF26532}" destId="{BF75A1E6-54E9-6844-AE35-CB7A11AFF274}" srcOrd="0" destOrd="0" parTransId="{134FF0D5-C27D-9846-9DF4-648F3444C9C8}" sibTransId="{E4A53F62-1215-7B43-8264-11E7DEE1CA8C}"/>
    <dgm:cxn modelId="{4335BF70-C9B4-6A4B-8D52-72C9A591C9E8}" type="presOf" srcId="{28937677-9CC9-F94E-971F-86AC5D261477}" destId="{7C5AF780-3E3D-8D41-819D-CBA2AC9FCC73}" srcOrd="0" destOrd="0" presId="urn:microsoft.com/office/officeart/2005/8/layout/arrow5"/>
    <dgm:cxn modelId="{C133C587-1EA4-894B-A28F-631788FCEB65}" type="presOf" srcId="{50173C0A-E245-2F42-B5DA-B704B8861224}" destId="{9D6F2E29-6916-3146-8711-A814C8D2C437}" srcOrd="0" destOrd="0" presId="urn:microsoft.com/office/officeart/2005/8/layout/arrow5"/>
    <dgm:cxn modelId="{1D13BED7-E4B4-2C43-8829-B1FF9825D223}" type="presOf" srcId="{BF75A1E6-54E9-6844-AE35-CB7A11AFF274}" destId="{CF83621E-F3A9-2343-93A7-016B52DC5AD9}" srcOrd="0" destOrd="0" presId="urn:microsoft.com/office/officeart/2005/8/layout/arrow5"/>
    <dgm:cxn modelId="{1C3626E7-52D2-524D-844A-4522A60808CE}" srcId="{9AFFB167-89B3-6F40-9243-57CBBEF26532}" destId="{28937677-9CC9-F94E-971F-86AC5D261477}" srcOrd="2" destOrd="0" parTransId="{E1B66A47-335B-7F4E-A9BC-C4A71065F7DA}" sibTransId="{4967B33F-61C6-434A-8140-0408E1470D9E}"/>
    <dgm:cxn modelId="{A82BBCF3-EE29-7D4B-AC41-4A2496F26E46}" srcId="{9AFFB167-89B3-6F40-9243-57CBBEF26532}" destId="{50173C0A-E245-2F42-B5DA-B704B8861224}" srcOrd="1" destOrd="0" parTransId="{E995A178-D4EF-8945-A07F-7E5DA29798AF}" sibTransId="{6EEB4421-7F16-7545-868E-961EAE7C8C10}"/>
    <dgm:cxn modelId="{B97CFFB1-3647-AB4E-B76A-56F660D1015F}" type="presParOf" srcId="{A5B9EFA2-7BD8-BA41-A646-A8F3660CFC9F}" destId="{CF83621E-F3A9-2343-93A7-016B52DC5AD9}" srcOrd="0" destOrd="0" presId="urn:microsoft.com/office/officeart/2005/8/layout/arrow5"/>
    <dgm:cxn modelId="{389C5A35-3EC2-5E4C-87F4-F621B687E0F8}" type="presParOf" srcId="{A5B9EFA2-7BD8-BA41-A646-A8F3660CFC9F}" destId="{9D6F2E29-6916-3146-8711-A814C8D2C437}" srcOrd="1" destOrd="0" presId="urn:microsoft.com/office/officeart/2005/8/layout/arrow5"/>
    <dgm:cxn modelId="{BD3E72F2-B13B-0A42-B5EC-8D2B3BEF2732}" type="presParOf" srcId="{A5B9EFA2-7BD8-BA41-A646-A8F3660CFC9F}" destId="{7C5AF780-3E3D-8D41-819D-CBA2AC9FCC73}" srcOrd="2"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1BEA12-CD86-284D-9BAC-D0C559EA2C1A}" type="doc">
      <dgm:prSet loTypeId="urn:microsoft.com/office/officeart/2005/8/layout/chevron1" loCatId="" qsTypeId="urn:microsoft.com/office/officeart/2005/8/quickstyle/simple1" qsCatId="simple" csTypeId="urn:microsoft.com/office/officeart/2005/8/colors/accent1_2" csCatId="accent1" phldr="1"/>
      <dgm:spPr/>
    </dgm:pt>
    <dgm:pt modelId="{7A544D01-C7EB-8542-A3E4-735456C1420F}">
      <dgm:prSet phldrT="[Tekst]" custT="1"/>
      <dgm:spPr/>
      <dgm:t>
        <a:bodyPr/>
        <a:lstStyle/>
        <a:p>
          <a:r>
            <a:rPr lang="pl-PL" sz="1900" b="1" dirty="0"/>
            <a:t>(Noble) </a:t>
          </a:r>
          <a:r>
            <a:rPr lang="pl-PL" sz="1900" b="1" dirty="0" err="1"/>
            <a:t>Estate</a:t>
          </a:r>
          <a:r>
            <a:rPr lang="pl-PL" sz="1900" b="1" dirty="0"/>
            <a:t> </a:t>
          </a:r>
          <a:r>
            <a:rPr lang="pl-PL" sz="1900" b="1" dirty="0" err="1"/>
            <a:t>representative</a:t>
          </a:r>
          <a:r>
            <a:rPr lang="pl-PL" sz="1900" b="1" dirty="0"/>
            <a:t> body </a:t>
          </a:r>
          <a:br>
            <a:rPr lang="pl-PL" sz="1900" b="1" dirty="0"/>
          </a:br>
          <a:r>
            <a:rPr lang="pl-PL" sz="1400" dirty="0"/>
            <a:t>(15</a:t>
          </a:r>
          <a:r>
            <a:rPr lang="pl-PL" sz="1400" baseline="30000" dirty="0"/>
            <a:t>th</a:t>
          </a:r>
          <a:r>
            <a:rPr lang="pl-PL" sz="1400" dirty="0"/>
            <a:t> </a:t>
          </a:r>
          <a:r>
            <a:rPr lang="pl-PL" sz="1400" dirty="0" err="1"/>
            <a:t>century</a:t>
          </a:r>
          <a:r>
            <a:rPr lang="pl-PL" sz="1400" dirty="0"/>
            <a:t>)</a:t>
          </a:r>
        </a:p>
      </dgm:t>
    </dgm:pt>
    <dgm:pt modelId="{B584664A-D27D-2747-BB3A-D54E7AF4FEC4}" type="parTrans" cxnId="{A21BFC30-CFA6-394F-904F-298C42AFACB9}">
      <dgm:prSet/>
      <dgm:spPr/>
      <dgm:t>
        <a:bodyPr/>
        <a:lstStyle/>
        <a:p>
          <a:endParaRPr lang="pl-PL"/>
        </a:p>
      </dgm:t>
    </dgm:pt>
    <dgm:pt modelId="{A9026BDC-E359-F14A-92F5-485CD125D158}" type="sibTrans" cxnId="{A21BFC30-CFA6-394F-904F-298C42AFACB9}">
      <dgm:prSet/>
      <dgm:spPr/>
      <dgm:t>
        <a:bodyPr/>
        <a:lstStyle/>
        <a:p>
          <a:endParaRPr lang="pl-PL"/>
        </a:p>
      </dgm:t>
    </dgm:pt>
    <dgm:pt modelId="{4E0B030E-6849-8E46-97AA-37AB6A7FFAA2}">
      <dgm:prSet phldrT="[Tekst]" custT="1"/>
      <dgm:spPr/>
      <dgm:t>
        <a:bodyPr/>
        <a:lstStyle/>
        <a:p>
          <a:r>
            <a:rPr lang="pl-PL" sz="1900" b="1" dirty="0" err="1"/>
            <a:t>Legislative</a:t>
          </a:r>
          <a:r>
            <a:rPr lang="pl-PL" sz="1900" b="1" dirty="0"/>
            <a:t> body</a:t>
          </a:r>
          <a:br>
            <a:rPr lang="pl-PL" sz="1900" b="1" dirty="0"/>
          </a:br>
          <a:r>
            <a:rPr lang="pl-PL" sz="1400" dirty="0"/>
            <a:t>(upon Nihil </a:t>
          </a:r>
          <a:r>
            <a:rPr lang="pl-PL" sz="1400" dirty="0" err="1"/>
            <a:t>Novi</a:t>
          </a:r>
          <a:r>
            <a:rPr lang="pl-PL" sz="1400" dirty="0"/>
            <a:t> </a:t>
          </a:r>
          <a:r>
            <a:rPr lang="pl-PL" sz="1400" dirty="0" err="1"/>
            <a:t>Act</a:t>
          </a:r>
          <a:r>
            <a:rPr lang="pl-PL" sz="1400" dirty="0"/>
            <a:t> [1505])</a:t>
          </a:r>
        </a:p>
      </dgm:t>
    </dgm:pt>
    <dgm:pt modelId="{566E311C-E6D4-5845-8C45-6AD0957A2BFA}" type="parTrans" cxnId="{9CC61912-807E-F545-BF14-A27860B2443B}">
      <dgm:prSet/>
      <dgm:spPr/>
      <dgm:t>
        <a:bodyPr/>
        <a:lstStyle/>
        <a:p>
          <a:endParaRPr lang="pl-PL"/>
        </a:p>
      </dgm:t>
    </dgm:pt>
    <dgm:pt modelId="{EB19B290-9EE8-614A-823F-9A41927821C0}" type="sibTrans" cxnId="{9CC61912-807E-F545-BF14-A27860B2443B}">
      <dgm:prSet/>
      <dgm:spPr/>
      <dgm:t>
        <a:bodyPr/>
        <a:lstStyle/>
        <a:p>
          <a:endParaRPr lang="pl-PL"/>
        </a:p>
      </dgm:t>
    </dgm:pt>
    <dgm:pt modelId="{F07B632D-B94D-8040-9551-36A34F5033BF}">
      <dgm:prSet phldrT="[Tekst]" custT="1"/>
      <dgm:spPr/>
      <dgm:t>
        <a:bodyPr/>
        <a:lstStyle/>
        <a:p>
          <a:r>
            <a:rPr lang="pl-PL" sz="1900" b="1" dirty="0"/>
            <a:t>Chief body </a:t>
          </a:r>
          <a:br>
            <a:rPr lang="pl-PL" sz="1900" b="1" dirty="0"/>
          </a:br>
          <a:r>
            <a:rPr lang="pl-PL" sz="1900" b="1" dirty="0"/>
            <a:t>of the Commonwealth </a:t>
          </a:r>
          <a:br>
            <a:rPr lang="pl-PL" sz="1900" b="1" dirty="0"/>
          </a:br>
          <a:r>
            <a:rPr lang="pl-PL" sz="1400" b="0" dirty="0"/>
            <a:t>(</a:t>
          </a:r>
          <a:r>
            <a:rPr lang="pl-PL" sz="1400" b="0" dirty="0" err="1"/>
            <a:t>last</a:t>
          </a:r>
          <a:r>
            <a:rPr lang="pl-PL" sz="1400" b="0" dirty="0"/>
            <a:t> </a:t>
          </a:r>
          <a:r>
            <a:rPr lang="pl-PL" sz="1400" b="0" dirty="0" err="1"/>
            <a:t>quarter</a:t>
          </a:r>
          <a:r>
            <a:rPr lang="pl-PL" sz="1400" b="0" dirty="0"/>
            <a:t> of 16</a:t>
          </a:r>
          <a:r>
            <a:rPr lang="pl-PL" sz="1400" b="0" baseline="30000" dirty="0"/>
            <a:t>th</a:t>
          </a:r>
          <a:r>
            <a:rPr lang="pl-PL" sz="1400" b="0" dirty="0"/>
            <a:t> </a:t>
          </a:r>
          <a:r>
            <a:rPr lang="pl-PL" sz="1400" b="0" dirty="0" err="1"/>
            <a:t>century</a:t>
          </a:r>
          <a:r>
            <a:rPr lang="pl-PL" sz="1400" b="0" dirty="0"/>
            <a:t>)</a:t>
          </a:r>
        </a:p>
      </dgm:t>
    </dgm:pt>
    <dgm:pt modelId="{74C258AF-5487-BD40-9C39-30710676D130}" type="parTrans" cxnId="{02AE6F97-8E93-904A-AD82-AE52FA73D695}">
      <dgm:prSet/>
      <dgm:spPr/>
      <dgm:t>
        <a:bodyPr/>
        <a:lstStyle/>
        <a:p>
          <a:endParaRPr lang="pl-PL"/>
        </a:p>
      </dgm:t>
    </dgm:pt>
    <dgm:pt modelId="{D244FB93-09B8-EF46-927D-8993FD808716}" type="sibTrans" cxnId="{02AE6F97-8E93-904A-AD82-AE52FA73D695}">
      <dgm:prSet/>
      <dgm:spPr/>
      <dgm:t>
        <a:bodyPr/>
        <a:lstStyle/>
        <a:p>
          <a:endParaRPr lang="pl-PL"/>
        </a:p>
      </dgm:t>
    </dgm:pt>
    <dgm:pt modelId="{58232658-EDA8-AF41-B956-2AFC3AF975D7}" type="pres">
      <dgm:prSet presAssocID="{A41BEA12-CD86-284D-9BAC-D0C559EA2C1A}" presName="Name0" presStyleCnt="0">
        <dgm:presLayoutVars>
          <dgm:dir/>
          <dgm:animLvl val="lvl"/>
          <dgm:resizeHandles val="exact"/>
        </dgm:presLayoutVars>
      </dgm:prSet>
      <dgm:spPr/>
    </dgm:pt>
    <dgm:pt modelId="{EA147235-5817-BE49-9CAD-8F68A6B082CC}" type="pres">
      <dgm:prSet presAssocID="{7A544D01-C7EB-8542-A3E4-735456C1420F}" presName="parTxOnly" presStyleLbl="node1" presStyleIdx="0" presStyleCnt="3">
        <dgm:presLayoutVars>
          <dgm:chMax val="0"/>
          <dgm:chPref val="0"/>
          <dgm:bulletEnabled val="1"/>
        </dgm:presLayoutVars>
      </dgm:prSet>
      <dgm:spPr/>
    </dgm:pt>
    <dgm:pt modelId="{4C379F6F-3391-094D-9CAA-E5B3B878C3B2}" type="pres">
      <dgm:prSet presAssocID="{A9026BDC-E359-F14A-92F5-485CD125D158}" presName="parTxOnlySpace" presStyleCnt="0"/>
      <dgm:spPr/>
    </dgm:pt>
    <dgm:pt modelId="{4F007114-886A-BC42-81FF-DD214BB8DF08}" type="pres">
      <dgm:prSet presAssocID="{4E0B030E-6849-8E46-97AA-37AB6A7FFAA2}" presName="parTxOnly" presStyleLbl="node1" presStyleIdx="1" presStyleCnt="3">
        <dgm:presLayoutVars>
          <dgm:chMax val="0"/>
          <dgm:chPref val="0"/>
          <dgm:bulletEnabled val="1"/>
        </dgm:presLayoutVars>
      </dgm:prSet>
      <dgm:spPr/>
    </dgm:pt>
    <dgm:pt modelId="{E31CE650-D7BA-CA46-890F-CD035CC438A3}" type="pres">
      <dgm:prSet presAssocID="{EB19B290-9EE8-614A-823F-9A41927821C0}" presName="parTxOnlySpace" presStyleCnt="0"/>
      <dgm:spPr/>
    </dgm:pt>
    <dgm:pt modelId="{068DD304-86D2-9A4C-921A-AAF223E80528}" type="pres">
      <dgm:prSet presAssocID="{F07B632D-B94D-8040-9551-36A34F5033BF}" presName="parTxOnly" presStyleLbl="node1" presStyleIdx="2" presStyleCnt="3">
        <dgm:presLayoutVars>
          <dgm:chMax val="0"/>
          <dgm:chPref val="0"/>
          <dgm:bulletEnabled val="1"/>
        </dgm:presLayoutVars>
      </dgm:prSet>
      <dgm:spPr/>
    </dgm:pt>
  </dgm:ptLst>
  <dgm:cxnLst>
    <dgm:cxn modelId="{9CC61912-807E-F545-BF14-A27860B2443B}" srcId="{A41BEA12-CD86-284D-9BAC-D0C559EA2C1A}" destId="{4E0B030E-6849-8E46-97AA-37AB6A7FFAA2}" srcOrd="1" destOrd="0" parTransId="{566E311C-E6D4-5845-8C45-6AD0957A2BFA}" sibTransId="{EB19B290-9EE8-614A-823F-9A41927821C0}"/>
    <dgm:cxn modelId="{8374C626-4E16-D048-A040-49FCC9AF5286}" type="presOf" srcId="{4E0B030E-6849-8E46-97AA-37AB6A7FFAA2}" destId="{4F007114-886A-BC42-81FF-DD214BB8DF08}" srcOrd="0" destOrd="0" presId="urn:microsoft.com/office/officeart/2005/8/layout/chevron1"/>
    <dgm:cxn modelId="{A21BFC30-CFA6-394F-904F-298C42AFACB9}" srcId="{A41BEA12-CD86-284D-9BAC-D0C559EA2C1A}" destId="{7A544D01-C7EB-8542-A3E4-735456C1420F}" srcOrd="0" destOrd="0" parTransId="{B584664A-D27D-2747-BB3A-D54E7AF4FEC4}" sibTransId="{A9026BDC-E359-F14A-92F5-485CD125D158}"/>
    <dgm:cxn modelId="{DAE61577-650C-5E44-BD6F-2AF238D17887}" type="presOf" srcId="{7A544D01-C7EB-8542-A3E4-735456C1420F}" destId="{EA147235-5817-BE49-9CAD-8F68A6B082CC}" srcOrd="0" destOrd="0" presId="urn:microsoft.com/office/officeart/2005/8/layout/chevron1"/>
    <dgm:cxn modelId="{02AE6F97-8E93-904A-AD82-AE52FA73D695}" srcId="{A41BEA12-CD86-284D-9BAC-D0C559EA2C1A}" destId="{F07B632D-B94D-8040-9551-36A34F5033BF}" srcOrd="2" destOrd="0" parTransId="{74C258AF-5487-BD40-9C39-30710676D130}" sibTransId="{D244FB93-09B8-EF46-927D-8993FD808716}"/>
    <dgm:cxn modelId="{C17F80AF-9FA0-6347-A454-598F7F18DD96}" type="presOf" srcId="{A41BEA12-CD86-284D-9BAC-D0C559EA2C1A}" destId="{58232658-EDA8-AF41-B956-2AFC3AF975D7}" srcOrd="0" destOrd="0" presId="urn:microsoft.com/office/officeart/2005/8/layout/chevron1"/>
    <dgm:cxn modelId="{BCDA76F4-2462-E84D-B0FF-9D839355F831}" type="presOf" srcId="{F07B632D-B94D-8040-9551-36A34F5033BF}" destId="{068DD304-86D2-9A4C-921A-AAF223E80528}" srcOrd="0" destOrd="0" presId="urn:microsoft.com/office/officeart/2005/8/layout/chevron1"/>
    <dgm:cxn modelId="{D16B685D-9674-874C-8992-1772FE945FB7}" type="presParOf" srcId="{58232658-EDA8-AF41-B956-2AFC3AF975D7}" destId="{EA147235-5817-BE49-9CAD-8F68A6B082CC}" srcOrd="0" destOrd="0" presId="urn:microsoft.com/office/officeart/2005/8/layout/chevron1"/>
    <dgm:cxn modelId="{5E4F0B32-10CD-D244-822A-00452295ADD0}" type="presParOf" srcId="{58232658-EDA8-AF41-B956-2AFC3AF975D7}" destId="{4C379F6F-3391-094D-9CAA-E5B3B878C3B2}" srcOrd="1" destOrd="0" presId="urn:microsoft.com/office/officeart/2005/8/layout/chevron1"/>
    <dgm:cxn modelId="{0464D1F8-35FB-A64F-9AB5-6DFE366D6D9B}" type="presParOf" srcId="{58232658-EDA8-AF41-B956-2AFC3AF975D7}" destId="{4F007114-886A-BC42-81FF-DD214BB8DF08}" srcOrd="2" destOrd="0" presId="urn:microsoft.com/office/officeart/2005/8/layout/chevron1"/>
    <dgm:cxn modelId="{FB1A8EC1-2633-F841-8AD9-6D43B7CFE615}" type="presParOf" srcId="{58232658-EDA8-AF41-B956-2AFC3AF975D7}" destId="{E31CE650-D7BA-CA46-890F-CD035CC438A3}" srcOrd="3" destOrd="0" presId="urn:microsoft.com/office/officeart/2005/8/layout/chevron1"/>
    <dgm:cxn modelId="{B74F4803-B810-104B-909A-C088F6EA9410}" type="presParOf" srcId="{58232658-EDA8-AF41-B956-2AFC3AF975D7}" destId="{068DD304-86D2-9A4C-921A-AAF223E80528}"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A602E-A5EF-9C45-8FAC-96C0AEB9DAD9}">
      <dsp:nvSpPr>
        <dsp:cNvPr id="0" name=""/>
        <dsp:cNvSpPr/>
      </dsp:nvSpPr>
      <dsp:spPr>
        <a:xfrm rot="16200000">
          <a:off x="493903" y="-493903"/>
          <a:ext cx="1960213" cy="2948021"/>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pl-PL" sz="2200" kern="1200" dirty="0"/>
            <a:t>53 </a:t>
          </a:r>
          <a:r>
            <a:rPr lang="pl-PL" sz="2200" kern="1200" dirty="0" err="1"/>
            <a:t>general</a:t>
          </a:r>
          <a:r>
            <a:rPr lang="pl-PL" sz="2200" kern="1200" dirty="0"/>
            <a:t> </a:t>
          </a:r>
          <a:r>
            <a:rPr lang="pl-PL" sz="2200" kern="1200" dirty="0" err="1"/>
            <a:t>assemblies</a:t>
          </a:r>
          <a:endParaRPr lang="pl-PL" sz="2200" kern="1200" dirty="0"/>
        </a:p>
      </dsp:txBody>
      <dsp:txXfrm rot="5400000">
        <a:off x="0" y="0"/>
        <a:ext cx="2948021" cy="1470160"/>
      </dsp:txXfrm>
    </dsp:sp>
    <dsp:sp modelId="{74E90CB3-90CB-E54F-895E-502057758EF0}">
      <dsp:nvSpPr>
        <dsp:cNvPr id="0" name=""/>
        <dsp:cNvSpPr/>
      </dsp:nvSpPr>
      <dsp:spPr>
        <a:xfrm>
          <a:off x="2948021" y="0"/>
          <a:ext cx="2948021" cy="196021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pl-PL" sz="2200" kern="1200" dirty="0"/>
            <a:t>20 </a:t>
          </a:r>
          <a:r>
            <a:rPr lang="pl-PL" sz="2200" kern="1200" dirty="0" err="1"/>
            <a:t>times</a:t>
          </a:r>
          <a:r>
            <a:rPr lang="pl-PL" sz="2200" kern="1200" dirty="0"/>
            <a:t> </a:t>
          </a:r>
          <a:r>
            <a:rPr lang="pl-PL" sz="2200" kern="1200" dirty="0" err="1"/>
            <a:t>taxes</a:t>
          </a:r>
          <a:r>
            <a:rPr lang="pl-PL" sz="2200" kern="1200" dirty="0"/>
            <a:t> </a:t>
          </a:r>
          <a:r>
            <a:rPr lang="pl-PL" sz="2200" kern="1200" dirty="0" err="1"/>
            <a:t>passed</a:t>
          </a:r>
          <a:endParaRPr lang="pl-PL" sz="2200" kern="1200" dirty="0"/>
        </a:p>
      </dsp:txBody>
      <dsp:txXfrm>
        <a:off x="2948021" y="0"/>
        <a:ext cx="2948021" cy="1470160"/>
      </dsp:txXfrm>
    </dsp:sp>
    <dsp:sp modelId="{C9A5F292-845C-EC40-8DD3-720DCC02AC1F}">
      <dsp:nvSpPr>
        <dsp:cNvPr id="0" name=""/>
        <dsp:cNvSpPr/>
      </dsp:nvSpPr>
      <dsp:spPr>
        <a:xfrm rot="10800000">
          <a:off x="0" y="1960213"/>
          <a:ext cx="2948021" cy="1960213"/>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pl-PL" sz="2200" kern="1200" dirty="0"/>
            <a:t>1468 – </a:t>
          </a:r>
          <a:r>
            <a:rPr lang="pl-PL" sz="2200" kern="1200" dirty="0" err="1"/>
            <a:t>first</a:t>
          </a:r>
          <a:r>
            <a:rPr lang="pl-PL" sz="2200" kern="1200" dirty="0"/>
            <a:t> modern Sejm (</a:t>
          </a:r>
          <a:r>
            <a:rPr lang="pl-PL" sz="2200" kern="1200" dirty="0" err="1"/>
            <a:t>general</a:t>
          </a:r>
          <a:r>
            <a:rPr lang="pl-PL" sz="2200" kern="1200" dirty="0"/>
            <a:t> Diet)</a:t>
          </a:r>
        </a:p>
      </dsp:txBody>
      <dsp:txXfrm rot="10800000">
        <a:off x="0" y="2450266"/>
        <a:ext cx="2948021" cy="1470160"/>
      </dsp:txXfrm>
    </dsp:sp>
    <dsp:sp modelId="{2A5C3300-E5F3-F149-9E49-974F3D1AB7A7}">
      <dsp:nvSpPr>
        <dsp:cNvPr id="0" name=""/>
        <dsp:cNvSpPr/>
      </dsp:nvSpPr>
      <dsp:spPr>
        <a:xfrm rot="5400000">
          <a:off x="3441924" y="1466309"/>
          <a:ext cx="1960213" cy="2948021"/>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pl-PL" sz="2200" kern="1200" dirty="0" err="1"/>
            <a:t>still</a:t>
          </a:r>
          <a:r>
            <a:rPr lang="pl-PL" sz="2200" kern="1200" dirty="0"/>
            <a:t> a </a:t>
          </a:r>
          <a:r>
            <a:rPr lang="pl-PL" sz="2200" kern="1200" dirty="0" err="1"/>
            <a:t>sovereign</a:t>
          </a:r>
          <a:endParaRPr lang="pl-PL" sz="2200" kern="1200" dirty="0"/>
        </a:p>
      </dsp:txBody>
      <dsp:txXfrm rot="-5400000">
        <a:off x="2948021" y="2450266"/>
        <a:ext cx="2948021" cy="1470160"/>
      </dsp:txXfrm>
    </dsp:sp>
    <dsp:sp modelId="{50AC3E9F-1A44-D441-86B2-5AEDCB1CD99E}">
      <dsp:nvSpPr>
        <dsp:cNvPr id="0" name=""/>
        <dsp:cNvSpPr/>
      </dsp:nvSpPr>
      <dsp:spPr>
        <a:xfrm>
          <a:off x="1338516" y="1068380"/>
          <a:ext cx="3219008" cy="1783666"/>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l-PL" sz="3200" kern="1200" dirty="0"/>
            <a:t>Casimir IV Jagiellon </a:t>
          </a:r>
          <a:br>
            <a:rPr lang="pl-PL" sz="3200" kern="1200" dirty="0"/>
          </a:br>
          <a:r>
            <a:rPr lang="pl-PL" sz="3200" kern="1200" dirty="0"/>
            <a:t>(1447-1492)</a:t>
          </a:r>
        </a:p>
      </dsp:txBody>
      <dsp:txXfrm>
        <a:off x="1425587" y="1155451"/>
        <a:ext cx="3044866" cy="1609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B5780-23EE-7B4D-8CC3-088904BB042F}">
      <dsp:nvSpPr>
        <dsp:cNvPr id="0" name=""/>
        <dsp:cNvSpPr/>
      </dsp:nvSpPr>
      <dsp:spPr>
        <a:xfrm>
          <a:off x="3079770" y="3548532"/>
          <a:ext cx="375457" cy="507975"/>
        </a:xfrm>
        <a:custGeom>
          <a:avLst/>
          <a:gdLst/>
          <a:ahLst/>
          <a:cxnLst/>
          <a:rect l="0" t="0" r="0" b="0"/>
          <a:pathLst>
            <a:path>
              <a:moveTo>
                <a:pt x="0" y="0"/>
              </a:moveTo>
              <a:lnTo>
                <a:pt x="187728" y="0"/>
              </a:lnTo>
              <a:lnTo>
                <a:pt x="187728" y="507975"/>
              </a:lnTo>
              <a:lnTo>
                <a:pt x="375457" y="50797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3251706" y="3786727"/>
        <a:ext cx="31583" cy="31583"/>
      </dsp:txXfrm>
    </dsp:sp>
    <dsp:sp modelId="{A97C56FD-E1BB-D64A-83E8-199E68E5CD92}">
      <dsp:nvSpPr>
        <dsp:cNvPr id="0" name=""/>
        <dsp:cNvSpPr/>
      </dsp:nvSpPr>
      <dsp:spPr>
        <a:xfrm>
          <a:off x="3079770" y="3502812"/>
          <a:ext cx="375457" cy="91440"/>
        </a:xfrm>
        <a:custGeom>
          <a:avLst/>
          <a:gdLst/>
          <a:ahLst/>
          <a:cxnLst/>
          <a:rect l="0" t="0" r="0" b="0"/>
          <a:pathLst>
            <a:path>
              <a:moveTo>
                <a:pt x="0" y="45720"/>
              </a:moveTo>
              <a:lnTo>
                <a:pt x="37545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3258112" y="3539145"/>
        <a:ext cx="18772" cy="18772"/>
      </dsp:txXfrm>
    </dsp:sp>
    <dsp:sp modelId="{53CC59CB-D154-C748-AE73-ED41077984E9}">
      <dsp:nvSpPr>
        <dsp:cNvPr id="0" name=""/>
        <dsp:cNvSpPr/>
      </dsp:nvSpPr>
      <dsp:spPr>
        <a:xfrm>
          <a:off x="3079770" y="2833102"/>
          <a:ext cx="375457" cy="715429"/>
        </a:xfrm>
        <a:custGeom>
          <a:avLst/>
          <a:gdLst/>
          <a:ahLst/>
          <a:cxnLst/>
          <a:rect l="0" t="0" r="0" b="0"/>
          <a:pathLst>
            <a:path>
              <a:moveTo>
                <a:pt x="0" y="715429"/>
              </a:moveTo>
              <a:lnTo>
                <a:pt x="187728" y="715429"/>
              </a:lnTo>
              <a:lnTo>
                <a:pt x="187728" y="0"/>
              </a:lnTo>
              <a:lnTo>
                <a:pt x="375457"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3247299" y="3170618"/>
        <a:ext cx="40398" cy="40398"/>
      </dsp:txXfrm>
    </dsp:sp>
    <dsp:sp modelId="{36252D32-B62B-574E-B217-044E005820EE}">
      <dsp:nvSpPr>
        <dsp:cNvPr id="0" name=""/>
        <dsp:cNvSpPr/>
      </dsp:nvSpPr>
      <dsp:spPr>
        <a:xfrm>
          <a:off x="827033" y="2249382"/>
          <a:ext cx="375450" cy="1299150"/>
        </a:xfrm>
        <a:custGeom>
          <a:avLst/>
          <a:gdLst/>
          <a:ahLst/>
          <a:cxnLst/>
          <a:rect l="0" t="0" r="0" b="0"/>
          <a:pathLst>
            <a:path>
              <a:moveTo>
                <a:pt x="0" y="0"/>
              </a:moveTo>
              <a:lnTo>
                <a:pt x="187725" y="0"/>
              </a:lnTo>
              <a:lnTo>
                <a:pt x="187725" y="1299150"/>
              </a:lnTo>
              <a:lnTo>
                <a:pt x="375450" y="12991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980950" y="2865149"/>
        <a:ext cx="67615" cy="67615"/>
      </dsp:txXfrm>
    </dsp:sp>
    <dsp:sp modelId="{2251D3C9-6640-1F45-ADBB-AD9F7FD570F8}">
      <dsp:nvSpPr>
        <dsp:cNvPr id="0" name=""/>
        <dsp:cNvSpPr/>
      </dsp:nvSpPr>
      <dsp:spPr>
        <a:xfrm>
          <a:off x="3079770" y="2071953"/>
          <a:ext cx="375457" cy="91440"/>
        </a:xfrm>
        <a:custGeom>
          <a:avLst/>
          <a:gdLst/>
          <a:ahLst/>
          <a:cxnLst/>
          <a:rect l="0" t="0" r="0" b="0"/>
          <a:pathLst>
            <a:path>
              <a:moveTo>
                <a:pt x="0" y="45720"/>
              </a:moveTo>
              <a:lnTo>
                <a:pt x="375457"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3258112" y="2108287"/>
        <a:ext cx="18772" cy="18772"/>
      </dsp:txXfrm>
    </dsp:sp>
    <dsp:sp modelId="{DDFD2D10-448E-9C4B-8E9D-E0079B383AAD}">
      <dsp:nvSpPr>
        <dsp:cNvPr id="0" name=""/>
        <dsp:cNvSpPr/>
      </dsp:nvSpPr>
      <dsp:spPr>
        <a:xfrm>
          <a:off x="827033" y="2117673"/>
          <a:ext cx="375450" cy="131708"/>
        </a:xfrm>
        <a:custGeom>
          <a:avLst/>
          <a:gdLst/>
          <a:ahLst/>
          <a:cxnLst/>
          <a:rect l="0" t="0" r="0" b="0"/>
          <a:pathLst>
            <a:path>
              <a:moveTo>
                <a:pt x="0" y="131708"/>
              </a:moveTo>
              <a:lnTo>
                <a:pt x="187725" y="131708"/>
              </a:lnTo>
              <a:lnTo>
                <a:pt x="187725" y="0"/>
              </a:lnTo>
              <a:lnTo>
                <a:pt x="37545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1004811" y="2173580"/>
        <a:ext cx="19894" cy="19894"/>
      </dsp:txXfrm>
    </dsp:sp>
    <dsp:sp modelId="{B8393F5A-2177-8347-988C-64AD9DB5FCCB}">
      <dsp:nvSpPr>
        <dsp:cNvPr id="0" name=""/>
        <dsp:cNvSpPr/>
      </dsp:nvSpPr>
      <dsp:spPr>
        <a:xfrm>
          <a:off x="4226435" y="742872"/>
          <a:ext cx="2555380" cy="91440"/>
        </a:xfrm>
        <a:custGeom>
          <a:avLst/>
          <a:gdLst/>
          <a:ahLst/>
          <a:cxnLst/>
          <a:rect l="0" t="0" r="0" b="0"/>
          <a:pathLst>
            <a:path>
              <a:moveTo>
                <a:pt x="0" y="57905"/>
              </a:moveTo>
              <a:lnTo>
                <a:pt x="1277690" y="57905"/>
              </a:lnTo>
              <a:lnTo>
                <a:pt x="1277690" y="45720"/>
              </a:lnTo>
              <a:lnTo>
                <a:pt x="2555380"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pl-PL" sz="900" kern="1200"/>
        </a:p>
      </dsp:txBody>
      <dsp:txXfrm>
        <a:off x="5440240" y="724707"/>
        <a:ext cx="127770" cy="127770"/>
      </dsp:txXfrm>
    </dsp:sp>
    <dsp:sp modelId="{6DF9BA0C-3E47-0B49-935C-90746AFCB2C3}">
      <dsp:nvSpPr>
        <dsp:cNvPr id="0" name=""/>
        <dsp:cNvSpPr/>
      </dsp:nvSpPr>
      <dsp:spPr>
        <a:xfrm>
          <a:off x="827033" y="800777"/>
          <a:ext cx="1522115" cy="1448604"/>
        </a:xfrm>
        <a:custGeom>
          <a:avLst/>
          <a:gdLst/>
          <a:ahLst/>
          <a:cxnLst/>
          <a:rect l="0" t="0" r="0" b="0"/>
          <a:pathLst>
            <a:path>
              <a:moveTo>
                <a:pt x="0" y="1448604"/>
              </a:moveTo>
              <a:lnTo>
                <a:pt x="761057" y="1448604"/>
              </a:lnTo>
              <a:lnTo>
                <a:pt x="761057" y="0"/>
              </a:lnTo>
              <a:lnTo>
                <a:pt x="152211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l-PL" sz="700" kern="1200"/>
        </a:p>
      </dsp:txBody>
      <dsp:txXfrm>
        <a:off x="1535559" y="1472548"/>
        <a:ext cx="105062" cy="105062"/>
      </dsp:txXfrm>
    </dsp:sp>
    <dsp:sp modelId="{E6ECC3BB-A651-1448-82BF-CB46BB8B8874}">
      <dsp:nvSpPr>
        <dsp:cNvPr id="0" name=""/>
        <dsp:cNvSpPr/>
      </dsp:nvSpPr>
      <dsp:spPr>
        <a:xfrm rot="16200000">
          <a:off x="-965304" y="1963210"/>
          <a:ext cx="3012333"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pl-PL" sz="4000" kern="1200" dirty="0"/>
            <a:t>Sejm (</a:t>
          </a:r>
          <a:r>
            <a:rPr lang="pl-PL" sz="4000" kern="1200"/>
            <a:t>Diet)</a:t>
          </a:r>
          <a:endParaRPr lang="pl-PL" sz="4000" kern="1200" dirty="0"/>
        </a:p>
      </dsp:txBody>
      <dsp:txXfrm>
        <a:off x="-965304" y="1963210"/>
        <a:ext cx="3012333" cy="572343"/>
      </dsp:txXfrm>
    </dsp:sp>
    <dsp:sp modelId="{E41CA215-C667-B64A-AC43-0EDEFB736CAB}">
      <dsp:nvSpPr>
        <dsp:cNvPr id="0" name=""/>
        <dsp:cNvSpPr/>
      </dsp:nvSpPr>
      <dsp:spPr>
        <a:xfrm>
          <a:off x="2349149" y="514605"/>
          <a:ext cx="1877286"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l-PL" sz="2000" kern="1200" dirty="0"/>
            <a:t>King (</a:t>
          </a:r>
          <a:r>
            <a:rPr lang="pl-PL" sz="2000" kern="1200" dirty="0" err="1"/>
            <a:t>sovereign</a:t>
          </a:r>
          <a:r>
            <a:rPr lang="pl-PL" sz="2000" kern="1200" dirty="0"/>
            <a:t>)</a:t>
          </a:r>
        </a:p>
      </dsp:txBody>
      <dsp:txXfrm>
        <a:off x="2349149" y="514605"/>
        <a:ext cx="1877286" cy="572343"/>
      </dsp:txXfrm>
    </dsp:sp>
    <dsp:sp modelId="{8E744710-AAD0-464D-9C88-4363E18E00AD}">
      <dsp:nvSpPr>
        <dsp:cNvPr id="0" name=""/>
        <dsp:cNvSpPr/>
      </dsp:nvSpPr>
      <dsp:spPr>
        <a:xfrm>
          <a:off x="6781816" y="50403"/>
          <a:ext cx="3622111" cy="14763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l-PL" sz="1600" kern="1200" dirty="0"/>
            <a:t>superior to the Sejm,</a:t>
          </a:r>
          <a:br>
            <a:rPr lang="pl-PL" sz="1600" kern="1200" dirty="0"/>
          </a:br>
          <a:r>
            <a:rPr lang="pl-PL" sz="1600" kern="1200" dirty="0" err="1"/>
            <a:t>summons</a:t>
          </a:r>
          <a:r>
            <a:rPr lang="pl-PL" sz="1600" kern="1200" dirty="0"/>
            <a:t> the Sejm,</a:t>
          </a:r>
          <a:br>
            <a:rPr lang="pl-PL" sz="1600" kern="1200" dirty="0"/>
          </a:br>
          <a:r>
            <a:rPr lang="pl-PL" sz="1600" kern="1200" dirty="0" err="1"/>
            <a:t>proposes</a:t>
          </a:r>
          <a:r>
            <a:rPr lang="pl-PL" sz="1600" kern="1200" dirty="0"/>
            <a:t> the agenda,</a:t>
          </a:r>
          <a:br>
            <a:rPr lang="pl-PL" sz="1600" kern="1200" dirty="0"/>
          </a:br>
          <a:r>
            <a:rPr lang="pl-PL" sz="1600" kern="1200" dirty="0" err="1"/>
            <a:t>approves</a:t>
          </a:r>
          <a:r>
            <a:rPr lang="pl-PL" sz="1600" kern="1200" dirty="0"/>
            <a:t> the bill,</a:t>
          </a:r>
          <a:br>
            <a:rPr lang="pl-PL" sz="1600" kern="1200" dirty="0"/>
          </a:br>
          <a:r>
            <a:rPr lang="pl-PL" sz="1600" u="sng" kern="1200" dirty="0"/>
            <a:t>but </a:t>
          </a:r>
          <a:r>
            <a:rPr lang="pl-PL" sz="1600" u="sng" kern="1200" dirty="0" err="1"/>
            <a:t>is</a:t>
          </a:r>
          <a:r>
            <a:rPr lang="pl-PL" sz="1600" u="sng" kern="1200" dirty="0"/>
            <a:t> </a:t>
          </a:r>
          <a:r>
            <a:rPr lang="pl-PL" sz="1600" u="sng" kern="1200" dirty="0" err="1"/>
            <a:t>bound</a:t>
          </a:r>
          <a:r>
            <a:rPr lang="pl-PL" sz="1600" u="sng" kern="1200" dirty="0"/>
            <a:t> by the law</a:t>
          </a:r>
          <a:r>
            <a:rPr lang="pl-PL" sz="1600" kern="1200" dirty="0"/>
            <a:t>.</a:t>
          </a:r>
        </a:p>
      </dsp:txBody>
      <dsp:txXfrm>
        <a:off x="6781816" y="50403"/>
        <a:ext cx="3622111" cy="1476376"/>
      </dsp:txXfrm>
    </dsp:sp>
    <dsp:sp modelId="{57803C50-33E8-4948-A484-5B1D7CCA73C3}">
      <dsp:nvSpPr>
        <dsp:cNvPr id="0" name=""/>
        <dsp:cNvSpPr/>
      </dsp:nvSpPr>
      <dsp:spPr>
        <a:xfrm>
          <a:off x="1202483" y="1831502"/>
          <a:ext cx="1877286"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l-PL" sz="2000" kern="1200" dirty="0" err="1"/>
            <a:t>Chamber</a:t>
          </a:r>
          <a:r>
            <a:rPr lang="pl-PL" sz="2000" kern="1200" dirty="0"/>
            <a:t> of </a:t>
          </a:r>
          <a:r>
            <a:rPr lang="pl-PL" sz="2000" kern="1200" dirty="0" err="1"/>
            <a:t>deputies</a:t>
          </a:r>
          <a:endParaRPr lang="pl-PL" sz="2000" kern="1200" dirty="0"/>
        </a:p>
      </dsp:txBody>
      <dsp:txXfrm>
        <a:off x="1202483" y="1831502"/>
        <a:ext cx="1877286" cy="572343"/>
      </dsp:txXfrm>
    </dsp:sp>
    <dsp:sp modelId="{30F4A4CA-99B0-F74F-8130-D0FCBCD3F5AA}">
      <dsp:nvSpPr>
        <dsp:cNvPr id="0" name=""/>
        <dsp:cNvSpPr/>
      </dsp:nvSpPr>
      <dsp:spPr>
        <a:xfrm>
          <a:off x="3455227" y="1831502"/>
          <a:ext cx="1877286"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l-PL" sz="1600" kern="1200" dirty="0" err="1"/>
            <a:t>deputies</a:t>
          </a:r>
          <a:r>
            <a:rPr lang="pl-PL" sz="1600" kern="1200" dirty="0"/>
            <a:t> from </a:t>
          </a:r>
          <a:r>
            <a:rPr lang="pl-PL" sz="1600" kern="1200" dirty="0" err="1"/>
            <a:t>sejmiks</a:t>
          </a:r>
          <a:r>
            <a:rPr lang="pl-PL" sz="1600" kern="1200" dirty="0"/>
            <a:t> (</a:t>
          </a:r>
          <a:r>
            <a:rPr lang="pl-PL" sz="1600" kern="1200" dirty="0" err="1"/>
            <a:t>dietines</a:t>
          </a:r>
          <a:r>
            <a:rPr lang="pl-PL" sz="1600" kern="1200" dirty="0"/>
            <a:t>)</a:t>
          </a:r>
        </a:p>
      </dsp:txBody>
      <dsp:txXfrm>
        <a:off x="3455227" y="1831502"/>
        <a:ext cx="1877286" cy="572343"/>
      </dsp:txXfrm>
    </dsp:sp>
    <dsp:sp modelId="{2262E92B-E0A2-F74E-887F-ED890EA4FAC1}">
      <dsp:nvSpPr>
        <dsp:cNvPr id="0" name=""/>
        <dsp:cNvSpPr/>
      </dsp:nvSpPr>
      <dsp:spPr>
        <a:xfrm>
          <a:off x="1202483" y="3262360"/>
          <a:ext cx="1877286"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l-PL" sz="2000" kern="1200" dirty="0" err="1"/>
            <a:t>Royal</a:t>
          </a:r>
          <a:r>
            <a:rPr lang="pl-PL" sz="2000" kern="1200" dirty="0"/>
            <a:t> </a:t>
          </a:r>
          <a:r>
            <a:rPr lang="pl-PL" sz="2000" kern="1200" dirty="0" err="1"/>
            <a:t>council</a:t>
          </a:r>
          <a:r>
            <a:rPr lang="pl-PL" sz="2000" kern="1200" dirty="0"/>
            <a:t> (</a:t>
          </a:r>
          <a:r>
            <a:rPr lang="pl-PL" sz="2000" kern="1200" dirty="0" err="1"/>
            <a:t>Senate</a:t>
          </a:r>
          <a:r>
            <a:rPr lang="pl-PL" sz="2000" kern="1200" dirty="0"/>
            <a:t>)</a:t>
          </a:r>
        </a:p>
      </dsp:txBody>
      <dsp:txXfrm>
        <a:off x="1202483" y="3262360"/>
        <a:ext cx="1877286" cy="572343"/>
      </dsp:txXfrm>
    </dsp:sp>
    <dsp:sp modelId="{D6BD322C-9C03-AC47-BBBA-6F8AB367C9D2}">
      <dsp:nvSpPr>
        <dsp:cNvPr id="0" name=""/>
        <dsp:cNvSpPr/>
      </dsp:nvSpPr>
      <dsp:spPr>
        <a:xfrm>
          <a:off x="3455227" y="2546931"/>
          <a:ext cx="1877286"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l-PL" sz="1600" kern="1200" dirty="0" err="1"/>
            <a:t>Bishops</a:t>
          </a:r>
          <a:endParaRPr lang="pl-PL" sz="1600" kern="1200" dirty="0"/>
        </a:p>
      </dsp:txBody>
      <dsp:txXfrm>
        <a:off x="3455227" y="2546931"/>
        <a:ext cx="1877286" cy="572343"/>
      </dsp:txXfrm>
    </dsp:sp>
    <dsp:sp modelId="{99ACB0D3-60FE-5347-9979-B90B86FEBD34}">
      <dsp:nvSpPr>
        <dsp:cNvPr id="0" name=""/>
        <dsp:cNvSpPr/>
      </dsp:nvSpPr>
      <dsp:spPr>
        <a:xfrm>
          <a:off x="3455227" y="3262360"/>
          <a:ext cx="1877286"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l-PL" sz="1600" kern="1200" dirty="0"/>
            <a:t>High land </a:t>
          </a:r>
          <a:r>
            <a:rPr lang="pl-PL" sz="1600" kern="1200" dirty="0" err="1"/>
            <a:t>officials</a:t>
          </a:r>
          <a:endParaRPr lang="pl-PL" sz="1600" kern="1200" dirty="0"/>
        </a:p>
      </dsp:txBody>
      <dsp:txXfrm>
        <a:off x="3455227" y="3262360"/>
        <a:ext cx="1877286" cy="572343"/>
      </dsp:txXfrm>
    </dsp:sp>
    <dsp:sp modelId="{BF80BCC1-6C2D-EB4A-ADAA-182925C3F111}">
      <dsp:nvSpPr>
        <dsp:cNvPr id="0" name=""/>
        <dsp:cNvSpPr/>
      </dsp:nvSpPr>
      <dsp:spPr>
        <a:xfrm>
          <a:off x="3455227" y="3770335"/>
          <a:ext cx="1877286" cy="57234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l-PL" sz="1600" kern="1200" dirty="0" err="1"/>
            <a:t>Ministers</a:t>
          </a:r>
          <a:endParaRPr lang="pl-PL" sz="1600" kern="1200" dirty="0"/>
        </a:p>
      </dsp:txBody>
      <dsp:txXfrm>
        <a:off x="3455227" y="3770335"/>
        <a:ext cx="1877286" cy="5723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3621E-F3A9-2343-93A7-016B52DC5AD9}">
      <dsp:nvSpPr>
        <dsp:cNvPr id="0" name=""/>
        <dsp:cNvSpPr/>
      </dsp:nvSpPr>
      <dsp:spPr>
        <a:xfrm>
          <a:off x="2308293" y="997"/>
          <a:ext cx="2304913" cy="2304913"/>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pl-PL" sz="3100" kern="1200" dirty="0"/>
            <a:t>King</a:t>
          </a:r>
        </a:p>
      </dsp:txBody>
      <dsp:txXfrm>
        <a:off x="2884521" y="997"/>
        <a:ext cx="1152457" cy="1901553"/>
      </dsp:txXfrm>
    </dsp:sp>
    <dsp:sp modelId="{9D6F2E29-6916-3146-8711-A814C8D2C437}">
      <dsp:nvSpPr>
        <dsp:cNvPr id="0" name=""/>
        <dsp:cNvSpPr/>
      </dsp:nvSpPr>
      <dsp:spPr>
        <a:xfrm rot="7200000">
          <a:off x="3640486" y="2308423"/>
          <a:ext cx="2304913" cy="2304913"/>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pl-PL" sz="3100" kern="1200" dirty="0" err="1"/>
            <a:t>Deputies</a:t>
          </a:r>
          <a:endParaRPr lang="pl-PL" sz="3100" kern="1200" dirty="0"/>
        </a:p>
      </dsp:txBody>
      <dsp:txXfrm rot="-5400000">
        <a:off x="4016826" y="2985491"/>
        <a:ext cx="1901553" cy="1152457"/>
      </dsp:txXfrm>
    </dsp:sp>
    <dsp:sp modelId="{7C5AF780-3E3D-8D41-819D-CBA2AC9FCC73}">
      <dsp:nvSpPr>
        <dsp:cNvPr id="0" name=""/>
        <dsp:cNvSpPr/>
      </dsp:nvSpPr>
      <dsp:spPr>
        <a:xfrm rot="14400000">
          <a:off x="976100" y="2308423"/>
          <a:ext cx="2304913" cy="2304913"/>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pl-PL" sz="3100" kern="1200" dirty="0" err="1"/>
            <a:t>Senators</a:t>
          </a:r>
          <a:endParaRPr lang="pl-PL" sz="3100" kern="1200" dirty="0"/>
        </a:p>
      </dsp:txBody>
      <dsp:txXfrm rot="5400000">
        <a:off x="1003120" y="2985491"/>
        <a:ext cx="1901553" cy="11524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7235-5817-BE49-9CAD-8F68A6B082CC}">
      <dsp:nvSpPr>
        <dsp:cNvPr id="0" name=""/>
        <dsp:cNvSpPr/>
      </dsp:nvSpPr>
      <dsp:spPr>
        <a:xfrm>
          <a:off x="2381" y="2129102"/>
          <a:ext cx="2901156" cy="116046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pl-PL" sz="1900" b="1" kern="1200" dirty="0"/>
            <a:t>(Noble) </a:t>
          </a:r>
          <a:r>
            <a:rPr lang="pl-PL" sz="1900" b="1" kern="1200" dirty="0" err="1"/>
            <a:t>Estate</a:t>
          </a:r>
          <a:r>
            <a:rPr lang="pl-PL" sz="1900" b="1" kern="1200" dirty="0"/>
            <a:t> </a:t>
          </a:r>
          <a:r>
            <a:rPr lang="pl-PL" sz="1900" b="1" kern="1200" dirty="0" err="1"/>
            <a:t>representative</a:t>
          </a:r>
          <a:r>
            <a:rPr lang="pl-PL" sz="1900" b="1" kern="1200" dirty="0"/>
            <a:t> body </a:t>
          </a:r>
          <a:br>
            <a:rPr lang="pl-PL" sz="1900" b="1" kern="1200" dirty="0"/>
          </a:br>
          <a:r>
            <a:rPr lang="pl-PL" sz="1400" kern="1200" dirty="0"/>
            <a:t>(15</a:t>
          </a:r>
          <a:r>
            <a:rPr lang="pl-PL" sz="1400" kern="1200" baseline="30000" dirty="0"/>
            <a:t>th</a:t>
          </a:r>
          <a:r>
            <a:rPr lang="pl-PL" sz="1400" kern="1200" dirty="0"/>
            <a:t> </a:t>
          </a:r>
          <a:r>
            <a:rPr lang="pl-PL" sz="1400" kern="1200" dirty="0" err="1"/>
            <a:t>century</a:t>
          </a:r>
          <a:r>
            <a:rPr lang="pl-PL" sz="1400" kern="1200" dirty="0"/>
            <a:t>)</a:t>
          </a:r>
        </a:p>
      </dsp:txBody>
      <dsp:txXfrm>
        <a:off x="582612" y="2129102"/>
        <a:ext cx="1740694" cy="1160462"/>
      </dsp:txXfrm>
    </dsp:sp>
    <dsp:sp modelId="{4F007114-886A-BC42-81FF-DD214BB8DF08}">
      <dsp:nvSpPr>
        <dsp:cNvPr id="0" name=""/>
        <dsp:cNvSpPr/>
      </dsp:nvSpPr>
      <dsp:spPr>
        <a:xfrm>
          <a:off x="2613421" y="2129102"/>
          <a:ext cx="2901156" cy="116046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pl-PL" sz="1900" b="1" kern="1200" dirty="0" err="1"/>
            <a:t>Legislative</a:t>
          </a:r>
          <a:r>
            <a:rPr lang="pl-PL" sz="1900" b="1" kern="1200" dirty="0"/>
            <a:t> body</a:t>
          </a:r>
          <a:br>
            <a:rPr lang="pl-PL" sz="1900" b="1" kern="1200" dirty="0"/>
          </a:br>
          <a:r>
            <a:rPr lang="pl-PL" sz="1400" kern="1200" dirty="0"/>
            <a:t>(upon Nihil </a:t>
          </a:r>
          <a:r>
            <a:rPr lang="pl-PL" sz="1400" kern="1200" dirty="0" err="1"/>
            <a:t>Novi</a:t>
          </a:r>
          <a:r>
            <a:rPr lang="pl-PL" sz="1400" kern="1200" dirty="0"/>
            <a:t> </a:t>
          </a:r>
          <a:r>
            <a:rPr lang="pl-PL" sz="1400" kern="1200" dirty="0" err="1"/>
            <a:t>Act</a:t>
          </a:r>
          <a:r>
            <a:rPr lang="pl-PL" sz="1400" kern="1200" dirty="0"/>
            <a:t> [1505])</a:t>
          </a:r>
        </a:p>
      </dsp:txBody>
      <dsp:txXfrm>
        <a:off x="3193652" y="2129102"/>
        <a:ext cx="1740694" cy="1160462"/>
      </dsp:txXfrm>
    </dsp:sp>
    <dsp:sp modelId="{068DD304-86D2-9A4C-921A-AAF223E80528}">
      <dsp:nvSpPr>
        <dsp:cNvPr id="0" name=""/>
        <dsp:cNvSpPr/>
      </dsp:nvSpPr>
      <dsp:spPr>
        <a:xfrm>
          <a:off x="5224462" y="2129102"/>
          <a:ext cx="2901156" cy="116046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pl-PL" sz="1900" b="1" kern="1200" dirty="0"/>
            <a:t>Chief body </a:t>
          </a:r>
          <a:br>
            <a:rPr lang="pl-PL" sz="1900" b="1" kern="1200" dirty="0"/>
          </a:br>
          <a:r>
            <a:rPr lang="pl-PL" sz="1900" b="1" kern="1200" dirty="0"/>
            <a:t>of the Commonwealth </a:t>
          </a:r>
          <a:br>
            <a:rPr lang="pl-PL" sz="1900" b="1" kern="1200" dirty="0"/>
          </a:br>
          <a:r>
            <a:rPr lang="pl-PL" sz="1400" b="0" kern="1200" dirty="0"/>
            <a:t>(</a:t>
          </a:r>
          <a:r>
            <a:rPr lang="pl-PL" sz="1400" b="0" kern="1200" dirty="0" err="1"/>
            <a:t>last</a:t>
          </a:r>
          <a:r>
            <a:rPr lang="pl-PL" sz="1400" b="0" kern="1200" dirty="0"/>
            <a:t> </a:t>
          </a:r>
          <a:r>
            <a:rPr lang="pl-PL" sz="1400" b="0" kern="1200" dirty="0" err="1"/>
            <a:t>quarter</a:t>
          </a:r>
          <a:r>
            <a:rPr lang="pl-PL" sz="1400" b="0" kern="1200" dirty="0"/>
            <a:t> of 16</a:t>
          </a:r>
          <a:r>
            <a:rPr lang="pl-PL" sz="1400" b="0" kern="1200" baseline="30000" dirty="0"/>
            <a:t>th</a:t>
          </a:r>
          <a:r>
            <a:rPr lang="pl-PL" sz="1400" b="0" kern="1200" dirty="0"/>
            <a:t> </a:t>
          </a:r>
          <a:r>
            <a:rPr lang="pl-PL" sz="1400" b="0" kern="1200" dirty="0" err="1"/>
            <a:t>century</a:t>
          </a:r>
          <a:r>
            <a:rPr lang="pl-PL" sz="1400" b="0" kern="1200" dirty="0"/>
            <a:t>)</a:t>
          </a:r>
        </a:p>
      </dsp:txBody>
      <dsp:txXfrm>
        <a:off x="5804693" y="2129102"/>
        <a:ext cx="1740694" cy="116046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711D2AE-104C-C700-6C10-E3EA18CF9370}"/>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D31E1ACA-3ED0-BA00-C682-CA0B1D3F90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CC34384-4F65-B0CB-F1AD-C8BC2BF630FA}"/>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5" name="Symbol zastępczy stopki 4">
            <a:extLst>
              <a:ext uri="{FF2B5EF4-FFF2-40B4-BE49-F238E27FC236}">
                <a16:creationId xmlns:a16="http://schemas.microsoft.com/office/drawing/2014/main" id="{C0BFAB7D-ED4C-49C6-EC2D-54A85B9465C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8542151-0295-B469-C06D-3B7163FC332A}"/>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464086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D3B276-153A-61F9-83EF-C4EE1EFB707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1935E5AA-DDEE-577D-0C00-623B2B1B9556}"/>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FA4025C-6CED-B674-A63F-7CE273F63110}"/>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5" name="Symbol zastępczy stopki 4">
            <a:extLst>
              <a:ext uri="{FF2B5EF4-FFF2-40B4-BE49-F238E27FC236}">
                <a16:creationId xmlns:a16="http://schemas.microsoft.com/office/drawing/2014/main" id="{299E3EE8-99A0-E6EC-4969-48C00C7A2BA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0F89BA6-9E75-DED1-E939-DEF2CB219F98}"/>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052944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53B890-882A-4992-8A58-65C3118A124E}"/>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5A301FB6-B8BC-1D2C-AC73-F9BB41CCA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AAC1B779-295A-92C2-C156-53C2388F2AEC}"/>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5" name="Symbol zastępczy stopki 4">
            <a:extLst>
              <a:ext uri="{FF2B5EF4-FFF2-40B4-BE49-F238E27FC236}">
                <a16:creationId xmlns:a16="http://schemas.microsoft.com/office/drawing/2014/main" id="{B6BEEA35-79AA-1E33-6B8E-84D42AC4EBA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4604007-8B18-8F60-543B-AEE0DF88586A}"/>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817978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C8C681F-CFC3-2373-72F0-04ACA0169A2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172BCDF-9141-7364-173B-B286B3D97FDE}"/>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22767908-98CE-B06A-662D-05DD43D72165}"/>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F5515856-6DB0-DC9F-1452-6BC4B7A7C2FF}"/>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6" name="Symbol zastępczy stopki 5">
            <a:extLst>
              <a:ext uri="{FF2B5EF4-FFF2-40B4-BE49-F238E27FC236}">
                <a16:creationId xmlns:a16="http://schemas.microsoft.com/office/drawing/2014/main" id="{F9F48252-1C67-8F51-95BE-CB42FB445AD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CE27F2F-149D-9084-AFA6-6E7772B8A279}"/>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59694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1DE96A8-49C7-60DB-2A1E-744613240E86}"/>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D409482C-152F-3FBB-562B-08FC061994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1EC984FE-C002-C434-D212-75BC728A0479}"/>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4117D4A8-8C72-3C0E-0C00-9C2F42E9E3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394C7A15-12A1-4576-6732-EA6147B2049A}"/>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F4D88E44-9E57-F0CA-CEBA-3C01CCDBAA7A}"/>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8" name="Symbol zastępczy stopki 7">
            <a:extLst>
              <a:ext uri="{FF2B5EF4-FFF2-40B4-BE49-F238E27FC236}">
                <a16:creationId xmlns:a16="http://schemas.microsoft.com/office/drawing/2014/main" id="{331AEEA3-DDAF-F257-2B59-D693545452DE}"/>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F887E4D5-99E6-2A3A-3465-07ECCFEC05E9}"/>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103876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AE13EA-F36A-825D-5F3D-1FC0D54D84E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6F16E05E-792A-42D2-F218-D21F8501CE08}"/>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4" name="Symbol zastępczy stopki 3">
            <a:extLst>
              <a:ext uri="{FF2B5EF4-FFF2-40B4-BE49-F238E27FC236}">
                <a16:creationId xmlns:a16="http://schemas.microsoft.com/office/drawing/2014/main" id="{9F305CF3-FB7D-CC29-F5BD-C78CC35EC917}"/>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94FA1260-37B2-0898-ACA7-EF0756DB0541}"/>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85944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F114AB42-0480-AE62-39F3-BDBF9BD76C51}"/>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3" name="Symbol zastępczy stopki 2">
            <a:extLst>
              <a:ext uri="{FF2B5EF4-FFF2-40B4-BE49-F238E27FC236}">
                <a16:creationId xmlns:a16="http://schemas.microsoft.com/office/drawing/2014/main" id="{5E2C0DD7-2F32-B659-2DF7-FB3A3E36B9B0}"/>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39E1CC88-5146-A1BB-6067-05505A0F716C}"/>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98299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32D450-B0C0-5F14-BBAF-9D655F828FE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692C3EEA-505A-E3EA-5BC6-4389AA990C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65106B20-D783-41D4-0763-419D3D6939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F6E07C41-2BF2-8881-0372-4AEF6B4D2DCF}"/>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6" name="Symbol zastępczy stopki 5">
            <a:extLst>
              <a:ext uri="{FF2B5EF4-FFF2-40B4-BE49-F238E27FC236}">
                <a16:creationId xmlns:a16="http://schemas.microsoft.com/office/drawing/2014/main" id="{2AB66055-2B5C-D00E-439B-7ACE5A9BC44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66EAB59-70B1-18BF-4CFC-DDCFE0630A8B}"/>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199424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BCE285-D815-D2BD-2B3E-5ACB9241AD7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7B82CDE0-4101-F026-BA6C-8DCFAB27A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7DE63A3B-9267-2B4B-CD9C-2F69D0B3DD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8E9E523F-4400-0248-AD11-16643449F9E2}"/>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6" name="Symbol zastępczy stopki 5">
            <a:extLst>
              <a:ext uri="{FF2B5EF4-FFF2-40B4-BE49-F238E27FC236}">
                <a16:creationId xmlns:a16="http://schemas.microsoft.com/office/drawing/2014/main" id="{032868D8-4D9A-B33F-1247-DD24A844015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CDD6ED8-BF5C-EC1C-5C29-75E9381F9474}"/>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961636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0EDB28-F8AD-FCAF-7C7D-2C3733F9A21C}"/>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2D80E30C-87A8-51DB-D0A9-AA07EA0DDE69}"/>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EB8AD80-770D-E9F8-061D-C97817261BE8}"/>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5" name="Symbol zastępczy stopki 4">
            <a:extLst>
              <a:ext uri="{FF2B5EF4-FFF2-40B4-BE49-F238E27FC236}">
                <a16:creationId xmlns:a16="http://schemas.microsoft.com/office/drawing/2014/main" id="{76DA6CA5-68DF-7AC9-D7AA-06D5793C9AC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914BF1B-6FFA-49FE-7A83-E53084C91325}"/>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20695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6BF1A961-37B7-E8D8-6E78-9C745FA014E2}"/>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0AA9872C-0E59-9B56-1AE9-9CF3CD61AA42}"/>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B6E7BE3-719E-FEAE-0F3B-3AB6AA591C8E}"/>
              </a:ext>
            </a:extLst>
          </p:cNvPr>
          <p:cNvSpPr>
            <a:spLocks noGrp="1"/>
          </p:cNvSpPr>
          <p:nvPr>
            <p:ph type="dt" sz="half" idx="10"/>
          </p:nvPr>
        </p:nvSpPr>
        <p:spPr/>
        <p:txBody>
          <a:bodyPr/>
          <a:lstStyle/>
          <a:p>
            <a:fld id="{0231767B-B70C-E440-9CC2-5545D9E603B1}" type="datetimeFigureOut">
              <a:rPr lang="pl-PL" smtClean="0"/>
              <a:t>19.07.2024</a:t>
            </a:fld>
            <a:endParaRPr lang="pl-PL"/>
          </a:p>
        </p:txBody>
      </p:sp>
      <p:sp>
        <p:nvSpPr>
          <p:cNvPr id="5" name="Symbol zastępczy stopki 4">
            <a:extLst>
              <a:ext uri="{FF2B5EF4-FFF2-40B4-BE49-F238E27FC236}">
                <a16:creationId xmlns:a16="http://schemas.microsoft.com/office/drawing/2014/main" id="{C0631F9B-1E3A-C622-AF0A-A5701A2D409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FDC93B1-52DA-172D-9DEA-8B6C5B9E529D}"/>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626318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42DDE6F0-5638-C6B8-9B95-AB13744E29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43A3E4E-864C-71B3-6390-5DC0D89B76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2EEB1D7-4F15-E4FB-73D4-E2AF00102E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31767B-B70C-E440-9CC2-5545D9E603B1}" type="datetimeFigureOut">
              <a:rPr lang="pl-PL" smtClean="0"/>
              <a:t>19.07.2024</a:t>
            </a:fld>
            <a:endParaRPr lang="pl-PL"/>
          </a:p>
        </p:txBody>
      </p:sp>
      <p:sp>
        <p:nvSpPr>
          <p:cNvPr id="5" name="Symbol zastępczy stopki 4">
            <a:extLst>
              <a:ext uri="{FF2B5EF4-FFF2-40B4-BE49-F238E27FC236}">
                <a16:creationId xmlns:a16="http://schemas.microsoft.com/office/drawing/2014/main" id="{F8D0CE92-CEF2-3AF1-305F-C0BE39018D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F5CE0FDE-B87B-0C7C-F83A-A37CD4494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D877D-8F51-5441-97E6-09F538CA94FF}" type="slidenum">
              <a:rPr lang="pl-PL" smtClean="0"/>
              <a:t>‹#›</a:t>
            </a:fld>
            <a:endParaRPr lang="pl-PL"/>
          </a:p>
        </p:txBody>
      </p:sp>
    </p:spTree>
    <p:extLst>
      <p:ext uri="{BB962C8B-B14F-4D97-AF65-F5344CB8AC3E}">
        <p14:creationId xmlns:p14="http://schemas.microsoft.com/office/powerpoint/2010/main" val="2245084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commons.wikimedia.org/w/index.php?curid=1014336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hyperlink" Target="https://commons.wikimedia.org/w/index.php?curid=1014336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olona.pl/item/miscellanea-iuridica,NjA3MzgxNw/42/#info:metadata"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https://rcin.org.pl/igipz/dlibra/publication/44117/edition/27720/content"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pl.wikipedia.org/wiki/Statut_&#321;askiego#/media/Plik:Commune_incliti_Poloniae_Regni_priuilegium_constitutionum_et_indultuum_publicitus_decretorum_approbatorumque_1506_(3742766)_(cropped).jpg"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iura.uj.edu.pl/dlibra/publication/3119/edition/2358/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hyperlink" Target="https://iura.uj.edu.pl/dlibra/publication/3119/edition/2358/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hyperlink" Target="https://iura.uj.edu.pl/dlibra/publication/3157/edition/2396/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hyperlink" Target="https://iura.uj.edu.pl/dlibra/publication/3157/edition/2396/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hyperlink" Target="https://iura.uj.edu.pl/dlibra/publication/3239/edition/2478/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hyperlink" Target="https://iura.uj.edu.pl/dlibra/publication/3143/edition/2382/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hyperlink" Target="https://iura.uj.edu.pl/dlibra/publication/3143/edition/2382/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hyperlink" Target="https://iura.uj.edu.pl/dlibra/publication/3143/edition/2382/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hyperlink" Target="https://iura.uj.edu.pl/dlibra/publication/3143/edition/2382/content?ref=struct"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hyperlink" Target="https://iura.uj.edu.pl/dlibra/publication/3144/edition/2383/content?ref=desc"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9FDA8A2-F54B-FEB3-2616-4207E5C94771}"/>
              </a:ext>
            </a:extLst>
          </p:cNvPr>
          <p:cNvSpPr>
            <a:spLocks noGrp="1"/>
          </p:cNvSpPr>
          <p:nvPr>
            <p:ph type="title"/>
          </p:nvPr>
        </p:nvSpPr>
        <p:spPr>
          <a:xfrm>
            <a:off x="5161659" y="2441753"/>
            <a:ext cx="4597639" cy="1325563"/>
          </a:xfrm>
        </p:spPr>
        <p:txBody>
          <a:bodyPr>
            <a:noAutofit/>
          </a:bodyPr>
          <a:lstStyle/>
          <a:p>
            <a:r>
              <a:rPr lang="pl-PL" sz="3400" b="1" dirty="0" err="1"/>
              <a:t>Statutory</a:t>
            </a:r>
            <a:r>
              <a:rPr lang="pl-PL" sz="3400" b="1" dirty="0"/>
              <a:t> </a:t>
            </a:r>
            <a:r>
              <a:rPr lang="pl-PL" sz="3400" b="1" dirty="0" err="1"/>
              <a:t>sources</a:t>
            </a:r>
            <a:r>
              <a:rPr lang="pl-PL" sz="3400" b="1" dirty="0"/>
              <a:t> in </a:t>
            </a:r>
            <a:r>
              <a:rPr lang="pl-PL" sz="3400" b="1" dirty="0" err="1"/>
              <a:t>late</a:t>
            </a:r>
            <a:r>
              <a:rPr lang="pl-PL" sz="3400" b="1" dirty="0"/>
              <a:t> </a:t>
            </a:r>
            <a:r>
              <a:rPr lang="pl-PL" sz="3400" b="1" dirty="0" err="1"/>
              <a:t>medieval</a:t>
            </a:r>
            <a:r>
              <a:rPr lang="pl-PL" sz="3400" b="1" dirty="0"/>
              <a:t> and </a:t>
            </a:r>
            <a:r>
              <a:rPr lang="pl-PL" sz="3400" b="1" dirty="0" err="1"/>
              <a:t>early</a:t>
            </a:r>
            <a:r>
              <a:rPr lang="pl-PL" sz="3400" b="1" dirty="0"/>
              <a:t>-modern central Europe (the </a:t>
            </a:r>
            <a:r>
              <a:rPr lang="pl-PL" sz="3400" b="1" dirty="0" err="1"/>
              <a:t>case</a:t>
            </a:r>
            <a:r>
              <a:rPr lang="pl-PL" sz="3400" b="1" dirty="0"/>
              <a:t> of the </a:t>
            </a:r>
            <a:r>
              <a:rPr lang="pl-PL" sz="3400" b="1" dirty="0" err="1"/>
              <a:t>Kingdom</a:t>
            </a:r>
            <a:r>
              <a:rPr lang="pl-PL" sz="3400" b="1" dirty="0"/>
              <a:t> of Poland)</a:t>
            </a:r>
          </a:p>
        </p:txBody>
      </p:sp>
    </p:spTree>
    <p:extLst>
      <p:ext uri="{BB962C8B-B14F-4D97-AF65-F5344CB8AC3E}">
        <p14:creationId xmlns:p14="http://schemas.microsoft.com/office/powerpoint/2010/main" val="2514982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72ADDA-ACF7-B2EB-3D0C-19123F97EF81}"/>
            </a:ext>
          </a:extLst>
        </p:cNvPr>
        <p:cNvGrpSpPr/>
        <p:nvPr/>
      </p:nvGrpSpPr>
      <p:grpSpPr>
        <a:xfrm>
          <a:off x="0" y="0"/>
          <a:ext cx="0" cy="0"/>
          <a:chOff x="0" y="0"/>
          <a:chExt cx="0" cy="0"/>
        </a:xfrm>
      </p:grpSpPr>
      <p:sp>
        <p:nvSpPr>
          <p:cNvPr id="6" name="pole tekstowe 5">
            <a:extLst>
              <a:ext uri="{FF2B5EF4-FFF2-40B4-BE49-F238E27FC236}">
                <a16:creationId xmlns:a16="http://schemas.microsoft.com/office/drawing/2014/main" id="{6245AD59-D7CB-5009-87DF-2659A7DB7D4B}"/>
              </a:ext>
            </a:extLst>
          </p:cNvPr>
          <p:cNvSpPr txBox="1"/>
          <p:nvPr/>
        </p:nvSpPr>
        <p:spPr>
          <a:xfrm>
            <a:off x="5388122" y="5264046"/>
            <a:ext cx="5762017" cy="400110"/>
          </a:xfrm>
          <a:prstGeom prst="rect">
            <a:avLst/>
          </a:prstGeom>
          <a:noFill/>
        </p:spPr>
        <p:txBody>
          <a:bodyPr wrap="square" rtlCol="0">
            <a:spAutoFit/>
          </a:bodyPr>
          <a:lstStyle/>
          <a:p>
            <a:r>
              <a:rPr lang="pl-PL" sz="1000" dirty="0"/>
              <a:t>Autorstwa Nieznany fotograf - &amp;</a:t>
            </a:r>
            <a:r>
              <a:rPr lang="pl-PL" sz="1000" dirty="0" err="1"/>
              <a:t>quot;Drzwi</a:t>
            </a:r>
            <a:r>
              <a:rPr lang="pl-PL" sz="1000" dirty="0"/>
              <a:t> </a:t>
            </a:r>
            <a:r>
              <a:rPr lang="pl-PL" sz="1000" dirty="0" err="1"/>
              <a:t>Gnieźnieńskie&amp;quot</a:t>
            </a:r>
            <a:r>
              <a:rPr lang="pl-PL" sz="1000" dirty="0"/>
              <a:t>; Zakład Imienia Ossolińskich Wrocław, Poland, 1956, Domena publiczna, </a:t>
            </a:r>
            <a:r>
              <a:rPr lang="pl-PL" sz="1000" dirty="0">
                <a:hlinkClick r:id="rId3"/>
              </a:rPr>
              <a:t>https://commons.wikimedia.org/w/index.php?curid=10143368</a:t>
            </a:r>
            <a:r>
              <a:rPr lang="pl-PL" sz="1000" dirty="0"/>
              <a:t> </a:t>
            </a:r>
          </a:p>
        </p:txBody>
      </p:sp>
      <p:sp>
        <p:nvSpPr>
          <p:cNvPr id="4" name="Tytuł 3">
            <a:extLst>
              <a:ext uri="{FF2B5EF4-FFF2-40B4-BE49-F238E27FC236}">
                <a16:creationId xmlns:a16="http://schemas.microsoft.com/office/drawing/2014/main" id="{EB267A48-F591-25AE-17D6-BB5562845CC9}"/>
              </a:ext>
            </a:extLst>
          </p:cNvPr>
          <p:cNvSpPr>
            <a:spLocks noGrp="1"/>
          </p:cNvSpPr>
          <p:nvPr>
            <p:ph type="title"/>
          </p:nvPr>
        </p:nvSpPr>
        <p:spPr>
          <a:xfrm>
            <a:off x="1914258" y="358923"/>
            <a:ext cx="9439542" cy="1423697"/>
          </a:xfrm>
        </p:spPr>
        <p:txBody>
          <a:bodyPr>
            <a:normAutofit/>
          </a:bodyPr>
          <a:lstStyle/>
          <a:p>
            <a:r>
              <a:rPr lang="en-US" dirty="0"/>
              <a:t>“The younger Europe”</a:t>
            </a:r>
          </a:p>
        </p:txBody>
      </p:sp>
      <p:sp>
        <p:nvSpPr>
          <p:cNvPr id="5" name="pole tekstowe 4">
            <a:extLst>
              <a:ext uri="{FF2B5EF4-FFF2-40B4-BE49-F238E27FC236}">
                <a16:creationId xmlns:a16="http://schemas.microsoft.com/office/drawing/2014/main" id="{8DEBE43D-0876-395F-F3C0-328DCCF45D2B}"/>
              </a:ext>
            </a:extLst>
          </p:cNvPr>
          <p:cNvSpPr txBox="1"/>
          <p:nvPr/>
        </p:nvSpPr>
        <p:spPr>
          <a:xfrm>
            <a:off x="1914257" y="1593954"/>
            <a:ext cx="6947731" cy="1477328"/>
          </a:xfrm>
          <a:prstGeom prst="rect">
            <a:avLst/>
          </a:prstGeom>
          <a:noFill/>
        </p:spPr>
        <p:txBody>
          <a:bodyPr wrap="square" rtlCol="0">
            <a:spAutoFit/>
          </a:bodyPr>
          <a:lstStyle/>
          <a:p>
            <a:endParaRPr lang="en-US" dirty="0"/>
          </a:p>
          <a:p>
            <a:r>
              <a:rPr lang="en-US" dirty="0"/>
              <a:t>The three kingdoms: baptism </a:t>
            </a:r>
          </a:p>
          <a:p>
            <a:r>
              <a:rPr lang="en-US" dirty="0"/>
              <a:t>	925 (Bohemia)</a:t>
            </a:r>
          </a:p>
          <a:p>
            <a:r>
              <a:rPr lang="en-US" dirty="0"/>
              <a:t>	966 (Poland)</a:t>
            </a:r>
          </a:p>
          <a:p>
            <a:r>
              <a:rPr lang="en-US" dirty="0"/>
              <a:t>	974 (Hungary)</a:t>
            </a:r>
            <a:endParaRPr lang="pl-PL" dirty="0"/>
          </a:p>
        </p:txBody>
      </p:sp>
      <p:pic>
        <p:nvPicPr>
          <p:cNvPr id="9" name="Obraz 8" descr="St. Albertus, the Gniezno door.">
            <a:extLst>
              <a:ext uri="{FF2B5EF4-FFF2-40B4-BE49-F238E27FC236}">
                <a16:creationId xmlns:a16="http://schemas.microsoft.com/office/drawing/2014/main" id="{E844E295-C8D5-583C-7AFC-46CF2EAD3E76}"/>
              </a:ext>
            </a:extLst>
          </p:cNvPr>
          <p:cNvPicPr>
            <a:picLocks noChangeAspect="1"/>
          </p:cNvPicPr>
          <p:nvPr/>
        </p:nvPicPr>
        <p:blipFill>
          <a:blip r:embed="rId4"/>
          <a:stretch>
            <a:fillRect/>
          </a:stretch>
        </p:blipFill>
        <p:spPr>
          <a:xfrm>
            <a:off x="5449368" y="1958421"/>
            <a:ext cx="5395245" cy="2941158"/>
          </a:xfrm>
          <a:prstGeom prst="rect">
            <a:avLst/>
          </a:prstGeom>
        </p:spPr>
      </p:pic>
    </p:spTree>
    <p:extLst>
      <p:ext uri="{BB962C8B-B14F-4D97-AF65-F5344CB8AC3E}">
        <p14:creationId xmlns:p14="http://schemas.microsoft.com/office/powerpoint/2010/main" val="4235734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6E8564-679F-7F49-E90E-E638A7E52FDF}"/>
            </a:ext>
          </a:extLst>
        </p:cNvPr>
        <p:cNvGrpSpPr/>
        <p:nvPr/>
      </p:nvGrpSpPr>
      <p:grpSpPr>
        <a:xfrm>
          <a:off x="0" y="0"/>
          <a:ext cx="0" cy="0"/>
          <a:chOff x="0" y="0"/>
          <a:chExt cx="0" cy="0"/>
        </a:xfrm>
      </p:grpSpPr>
      <p:sp>
        <p:nvSpPr>
          <p:cNvPr id="6" name="pole tekstowe 5">
            <a:extLst>
              <a:ext uri="{FF2B5EF4-FFF2-40B4-BE49-F238E27FC236}">
                <a16:creationId xmlns:a16="http://schemas.microsoft.com/office/drawing/2014/main" id="{36F5F53D-7D94-C18D-ADB1-CB6CC5723706}"/>
              </a:ext>
            </a:extLst>
          </p:cNvPr>
          <p:cNvSpPr txBox="1"/>
          <p:nvPr/>
        </p:nvSpPr>
        <p:spPr>
          <a:xfrm>
            <a:off x="10453629" y="3964765"/>
            <a:ext cx="1237017" cy="2092881"/>
          </a:xfrm>
          <a:prstGeom prst="rect">
            <a:avLst/>
          </a:prstGeom>
          <a:noFill/>
        </p:spPr>
        <p:txBody>
          <a:bodyPr wrap="square" rtlCol="0">
            <a:spAutoFit/>
          </a:bodyPr>
          <a:lstStyle/>
          <a:p>
            <a:r>
              <a:rPr lang="pl-PL" sz="1000" dirty="0"/>
              <a:t>Autorstwa Nieznany fotograf - &amp;</a:t>
            </a:r>
            <a:r>
              <a:rPr lang="pl-PL" sz="1000" dirty="0" err="1"/>
              <a:t>quot;Drzwi</a:t>
            </a:r>
            <a:r>
              <a:rPr lang="pl-PL" sz="1000" dirty="0"/>
              <a:t> </a:t>
            </a:r>
            <a:r>
              <a:rPr lang="pl-PL" sz="1000" dirty="0" err="1"/>
              <a:t>Gnieźnieńskie&amp;quot</a:t>
            </a:r>
            <a:r>
              <a:rPr lang="pl-PL" sz="1000" dirty="0"/>
              <a:t>; Zakład Imienia Ossolińskich Wrocław, Poland, 1956, Domena publiczna, </a:t>
            </a:r>
            <a:r>
              <a:rPr lang="pl-PL" sz="1000" dirty="0">
                <a:hlinkClick r:id="rId3"/>
              </a:rPr>
              <a:t>https://commons.wikimedia.org/w/index.php?curid=10143368</a:t>
            </a:r>
            <a:r>
              <a:rPr lang="pl-PL" sz="1000" dirty="0"/>
              <a:t> </a:t>
            </a:r>
          </a:p>
        </p:txBody>
      </p:sp>
      <p:sp>
        <p:nvSpPr>
          <p:cNvPr id="4" name="Tytuł 3">
            <a:extLst>
              <a:ext uri="{FF2B5EF4-FFF2-40B4-BE49-F238E27FC236}">
                <a16:creationId xmlns:a16="http://schemas.microsoft.com/office/drawing/2014/main" id="{B018FC45-2ED7-B34C-C832-00B5A4AA84C3}"/>
              </a:ext>
            </a:extLst>
          </p:cNvPr>
          <p:cNvSpPr>
            <a:spLocks noGrp="1"/>
          </p:cNvSpPr>
          <p:nvPr>
            <p:ph type="title"/>
          </p:nvPr>
        </p:nvSpPr>
        <p:spPr>
          <a:xfrm>
            <a:off x="1914257" y="358923"/>
            <a:ext cx="9776389" cy="1423697"/>
          </a:xfrm>
        </p:spPr>
        <p:txBody>
          <a:bodyPr>
            <a:normAutofit/>
          </a:bodyPr>
          <a:lstStyle/>
          <a:p>
            <a:r>
              <a:rPr lang="en-US" dirty="0"/>
              <a:t>Features of legal culture (Poland)</a:t>
            </a:r>
          </a:p>
        </p:txBody>
      </p:sp>
      <p:sp>
        <p:nvSpPr>
          <p:cNvPr id="5" name="pole tekstowe 4">
            <a:extLst>
              <a:ext uri="{FF2B5EF4-FFF2-40B4-BE49-F238E27FC236}">
                <a16:creationId xmlns:a16="http://schemas.microsoft.com/office/drawing/2014/main" id="{77FBBFA0-0ACB-39D8-30D4-889170B7AF24}"/>
              </a:ext>
            </a:extLst>
          </p:cNvPr>
          <p:cNvSpPr txBox="1"/>
          <p:nvPr/>
        </p:nvSpPr>
        <p:spPr>
          <a:xfrm>
            <a:off x="1914258" y="1399675"/>
            <a:ext cx="5238572" cy="3693319"/>
          </a:xfrm>
          <a:prstGeom prst="rect">
            <a:avLst/>
          </a:prstGeom>
          <a:noFill/>
        </p:spPr>
        <p:txBody>
          <a:bodyPr wrap="square" rtlCol="0">
            <a:spAutoFit/>
          </a:bodyPr>
          <a:lstStyle/>
          <a:p>
            <a:endParaRPr lang="en-US" dirty="0">
              <a:solidFill>
                <a:srgbClr val="C00000"/>
              </a:solidFill>
            </a:endParaRPr>
          </a:p>
          <a:p>
            <a:r>
              <a:rPr lang="en-US" dirty="0">
                <a:solidFill>
                  <a:srgbClr val="C00000"/>
                </a:solidFill>
              </a:rPr>
              <a:t>1. Huge importance of customary law and slow development of statutory law</a:t>
            </a:r>
          </a:p>
          <a:p>
            <a:endParaRPr lang="pl-PL" dirty="0"/>
          </a:p>
          <a:p>
            <a:r>
              <a:rPr lang="pl-PL" dirty="0"/>
              <a:t>a. Knowledge of law </a:t>
            </a:r>
            <a:r>
              <a:rPr lang="pl-PL" dirty="0" err="1"/>
              <a:t>often</a:t>
            </a:r>
            <a:r>
              <a:rPr lang="pl-PL" dirty="0"/>
              <a:t> from non-</a:t>
            </a:r>
            <a:r>
              <a:rPr lang="pl-PL" dirty="0" err="1"/>
              <a:t>normative</a:t>
            </a:r>
            <a:r>
              <a:rPr lang="pl-PL" dirty="0"/>
              <a:t> </a:t>
            </a:r>
            <a:r>
              <a:rPr lang="pl-PL" dirty="0" err="1"/>
              <a:t>sources</a:t>
            </a:r>
            <a:r>
              <a:rPr lang="pl-PL" dirty="0"/>
              <a:t>, </a:t>
            </a:r>
            <a:r>
              <a:rPr lang="pl-PL" dirty="0" err="1"/>
              <a:t>e.g</a:t>
            </a:r>
            <a:r>
              <a:rPr lang="pl-PL" dirty="0"/>
              <a:t>. the </a:t>
            </a:r>
            <a:r>
              <a:rPr lang="pl-PL" dirty="0" err="1"/>
              <a:t>Book</a:t>
            </a:r>
            <a:r>
              <a:rPr lang="pl-PL" dirty="0"/>
              <a:t> of Henryków </a:t>
            </a:r>
            <a:r>
              <a:rPr lang="pl-PL" dirty="0" err="1"/>
              <a:t>Abbey</a:t>
            </a:r>
            <a:r>
              <a:rPr lang="pl-PL" dirty="0"/>
              <a:t>, 13th C.</a:t>
            </a:r>
          </a:p>
          <a:p>
            <a:r>
              <a:rPr lang="pl-PL" dirty="0"/>
              <a:t>b. First </a:t>
            </a:r>
            <a:r>
              <a:rPr lang="pl-PL" dirty="0" err="1"/>
              <a:t>written</a:t>
            </a:r>
            <a:r>
              <a:rPr lang="pl-PL" dirty="0"/>
              <a:t> </a:t>
            </a:r>
            <a:r>
              <a:rPr lang="pl-PL" dirty="0" err="1"/>
              <a:t>collection</a:t>
            </a:r>
            <a:r>
              <a:rPr lang="pl-PL" dirty="0"/>
              <a:t> of </a:t>
            </a:r>
            <a:r>
              <a:rPr lang="pl-PL" dirty="0" err="1"/>
              <a:t>customary</a:t>
            </a:r>
            <a:r>
              <a:rPr lang="pl-PL" dirty="0"/>
              <a:t>  law the </a:t>
            </a:r>
            <a:r>
              <a:rPr lang="pl-PL" dirty="0" err="1"/>
              <a:t>Book</a:t>
            </a:r>
            <a:r>
              <a:rPr lang="pl-PL" dirty="0"/>
              <a:t> of Elbląg, 13th/14th C. in German</a:t>
            </a:r>
          </a:p>
          <a:p>
            <a:r>
              <a:rPr lang="pl-PL" dirty="0"/>
              <a:t>c. </a:t>
            </a:r>
            <a:r>
              <a:rPr lang="pl-PL" dirty="0" err="1"/>
              <a:t>Individual</a:t>
            </a:r>
            <a:r>
              <a:rPr lang="pl-PL" dirty="0"/>
              <a:t> </a:t>
            </a:r>
            <a:r>
              <a:rPr lang="pl-PL" dirty="0" err="1"/>
              <a:t>privileges</a:t>
            </a:r>
            <a:r>
              <a:rPr lang="pl-PL" dirty="0"/>
              <a:t> </a:t>
            </a:r>
            <a:r>
              <a:rPr lang="pl-PL" dirty="0" err="1"/>
              <a:t>through</a:t>
            </a:r>
            <a:r>
              <a:rPr lang="pl-PL" dirty="0"/>
              <a:t> </a:t>
            </a:r>
            <a:r>
              <a:rPr lang="pl-PL" dirty="0" err="1"/>
              <a:t>their</a:t>
            </a:r>
            <a:r>
              <a:rPr lang="pl-PL" dirty="0"/>
              <a:t> </a:t>
            </a:r>
            <a:r>
              <a:rPr lang="pl-PL" dirty="0" err="1"/>
              <a:t>accumulation</a:t>
            </a:r>
            <a:r>
              <a:rPr lang="pl-PL" dirty="0"/>
              <a:t> </a:t>
            </a:r>
            <a:r>
              <a:rPr lang="pl-PL" dirty="0" err="1"/>
              <a:t>radically</a:t>
            </a:r>
            <a:r>
              <a:rPr lang="pl-PL" dirty="0"/>
              <a:t> </a:t>
            </a:r>
            <a:r>
              <a:rPr lang="pl-PL" dirty="0" err="1"/>
              <a:t>change</a:t>
            </a:r>
            <a:r>
              <a:rPr lang="pl-PL" dirty="0"/>
              <a:t> the </a:t>
            </a:r>
            <a:r>
              <a:rPr lang="pl-PL" dirty="0" err="1"/>
              <a:t>legal</a:t>
            </a:r>
            <a:r>
              <a:rPr lang="pl-PL" dirty="0"/>
              <a:t> order, </a:t>
            </a:r>
            <a:r>
              <a:rPr lang="pl-PL" dirty="0" err="1"/>
              <a:t>general</a:t>
            </a:r>
            <a:r>
              <a:rPr lang="pl-PL" dirty="0"/>
              <a:t> </a:t>
            </a:r>
            <a:r>
              <a:rPr lang="pl-PL" dirty="0" err="1"/>
              <a:t>privileges</a:t>
            </a:r>
            <a:r>
              <a:rPr lang="pl-PL" dirty="0"/>
              <a:t> for </a:t>
            </a:r>
            <a:r>
              <a:rPr lang="pl-PL" dirty="0" err="1"/>
              <a:t>knighthood</a:t>
            </a:r>
            <a:r>
              <a:rPr lang="pl-PL" dirty="0"/>
              <a:t> and </a:t>
            </a:r>
            <a:r>
              <a:rPr lang="pl-PL" dirty="0" err="1"/>
              <a:t>clergy</a:t>
            </a:r>
            <a:r>
              <a:rPr lang="pl-PL" dirty="0"/>
              <a:t> </a:t>
            </a:r>
            <a:r>
              <a:rPr lang="pl-PL" dirty="0" err="1"/>
              <a:t>appeared</a:t>
            </a:r>
            <a:r>
              <a:rPr lang="pl-PL" dirty="0"/>
              <a:t> in 13th C.</a:t>
            </a:r>
          </a:p>
          <a:p>
            <a:r>
              <a:rPr lang="pl-PL" dirty="0"/>
              <a:t>d. </a:t>
            </a:r>
            <a:r>
              <a:rPr lang="pl-PL" dirty="0" err="1"/>
              <a:t>Legislation</a:t>
            </a:r>
            <a:r>
              <a:rPr lang="pl-PL" dirty="0"/>
              <a:t> in the form of </a:t>
            </a:r>
            <a:r>
              <a:rPr lang="pl-PL" dirty="0" err="1"/>
              <a:t>statutes</a:t>
            </a:r>
            <a:r>
              <a:rPr lang="pl-PL" dirty="0"/>
              <a:t> </a:t>
            </a:r>
            <a:r>
              <a:rPr lang="pl-PL" dirty="0" err="1"/>
              <a:t>developed</a:t>
            </a:r>
            <a:r>
              <a:rPr lang="pl-PL" dirty="0"/>
              <a:t> </a:t>
            </a:r>
            <a:r>
              <a:rPr lang="pl-PL" dirty="0" err="1"/>
              <a:t>more</a:t>
            </a:r>
            <a:r>
              <a:rPr lang="pl-PL" dirty="0"/>
              <a:t> </a:t>
            </a:r>
            <a:r>
              <a:rPr lang="pl-PL" dirty="0" err="1"/>
              <a:t>strongly</a:t>
            </a:r>
            <a:r>
              <a:rPr lang="pl-PL" dirty="0"/>
              <a:t> from the 14th </a:t>
            </a:r>
            <a:r>
              <a:rPr lang="pl-PL" dirty="0" err="1"/>
              <a:t>century</a:t>
            </a:r>
            <a:r>
              <a:rPr lang="pl-PL" dirty="0"/>
              <a:t> </a:t>
            </a:r>
            <a:r>
              <a:rPr lang="pl-PL" dirty="0" err="1"/>
              <a:t>onwards</a:t>
            </a:r>
            <a:r>
              <a:rPr lang="pl-PL" dirty="0"/>
              <a:t> </a:t>
            </a:r>
          </a:p>
        </p:txBody>
      </p:sp>
      <p:pic>
        <p:nvPicPr>
          <p:cNvPr id="3" name="Obraz 2" descr="First folio of so called Book of Henryków Abbey ">
            <a:extLst>
              <a:ext uri="{FF2B5EF4-FFF2-40B4-BE49-F238E27FC236}">
                <a16:creationId xmlns:a16="http://schemas.microsoft.com/office/drawing/2014/main" id="{A6C68A12-CCB1-8500-7AE0-12F888C15559}"/>
              </a:ext>
            </a:extLst>
          </p:cNvPr>
          <p:cNvPicPr>
            <a:picLocks noChangeAspect="1"/>
          </p:cNvPicPr>
          <p:nvPr/>
        </p:nvPicPr>
        <p:blipFill>
          <a:blip r:embed="rId4"/>
          <a:stretch>
            <a:fillRect/>
          </a:stretch>
        </p:blipFill>
        <p:spPr>
          <a:xfrm>
            <a:off x="7467345" y="1535889"/>
            <a:ext cx="2810397" cy="4418176"/>
          </a:xfrm>
          <a:prstGeom prst="rect">
            <a:avLst/>
          </a:prstGeom>
        </p:spPr>
      </p:pic>
    </p:spTree>
    <p:extLst>
      <p:ext uri="{BB962C8B-B14F-4D97-AF65-F5344CB8AC3E}">
        <p14:creationId xmlns:p14="http://schemas.microsoft.com/office/powerpoint/2010/main" val="186051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FFC2D5-E2B1-0E04-F645-EEFF920998E8}"/>
            </a:ext>
          </a:extLst>
        </p:cNvPr>
        <p:cNvGrpSpPr/>
        <p:nvPr/>
      </p:nvGrpSpPr>
      <p:grpSpPr>
        <a:xfrm>
          <a:off x="0" y="0"/>
          <a:ext cx="0" cy="0"/>
          <a:chOff x="0" y="0"/>
          <a:chExt cx="0" cy="0"/>
        </a:xfrm>
      </p:grpSpPr>
      <p:sp>
        <p:nvSpPr>
          <p:cNvPr id="6" name="pole tekstowe 5">
            <a:extLst>
              <a:ext uri="{FF2B5EF4-FFF2-40B4-BE49-F238E27FC236}">
                <a16:creationId xmlns:a16="http://schemas.microsoft.com/office/drawing/2014/main" id="{CC6E61E6-E3B4-01BD-6CDC-DCD307D812CD}"/>
              </a:ext>
            </a:extLst>
          </p:cNvPr>
          <p:cNvSpPr txBox="1"/>
          <p:nvPr/>
        </p:nvSpPr>
        <p:spPr>
          <a:xfrm>
            <a:off x="7152830" y="5418518"/>
            <a:ext cx="4537816" cy="553998"/>
          </a:xfrm>
          <a:prstGeom prst="rect">
            <a:avLst/>
          </a:prstGeom>
          <a:noFill/>
        </p:spPr>
        <p:txBody>
          <a:bodyPr wrap="square" rtlCol="0">
            <a:spAutoFit/>
          </a:bodyPr>
          <a:lstStyle/>
          <a:p>
            <a:r>
              <a:rPr lang="pl-PL" sz="1000" dirty="0"/>
              <a:t>Myślenice on </a:t>
            </a:r>
            <a:r>
              <a:rPr lang="pl-PL" sz="1000" dirty="0" err="1"/>
              <a:t>Mieg’s</a:t>
            </a:r>
            <a:r>
              <a:rPr lang="pl-PL" sz="1000" dirty="0"/>
              <a:t> map, </a:t>
            </a:r>
            <a:r>
              <a:rPr lang="pl-PL" sz="1000" dirty="0" err="1"/>
              <a:t>reprinted</a:t>
            </a:r>
            <a:r>
              <a:rPr lang="pl-PL" sz="1000" dirty="0"/>
              <a:t> </a:t>
            </a:r>
            <a:r>
              <a:rPr lang="pl-PL" sz="1000" dirty="0" err="1"/>
              <a:t>after</a:t>
            </a:r>
            <a:r>
              <a:rPr lang="pl-PL" sz="1000" dirty="0"/>
              <a:t>: Galicja na józefińskiej mapie topograficznej 1770–1783, t. 1, cz. B, </a:t>
            </a:r>
            <a:r>
              <a:rPr lang="pl-PL" sz="1000" dirty="0" err="1"/>
              <a:t>eds</a:t>
            </a:r>
            <a:r>
              <a:rPr lang="pl-PL" sz="1000" dirty="0"/>
              <a:t>. W. Bukowski, B. </a:t>
            </a:r>
            <a:r>
              <a:rPr lang="pl-PL" sz="1000" dirty="0" err="1"/>
              <a:t>Dybaś</a:t>
            </a:r>
            <a:r>
              <a:rPr lang="pl-PL" sz="1000" dirty="0"/>
              <a:t>, Z. Noga, Kraków 2012, </a:t>
            </a:r>
            <a:r>
              <a:rPr lang="pl-PL" sz="1000" dirty="0" err="1"/>
              <a:t>section</a:t>
            </a:r>
            <a:r>
              <a:rPr lang="pl-PL" sz="1000" dirty="0"/>
              <a:t> 205 (</a:t>
            </a:r>
            <a:r>
              <a:rPr lang="pl-PL" sz="1000" dirty="0" err="1"/>
              <a:t>citation</a:t>
            </a:r>
            <a:r>
              <a:rPr lang="pl-PL" sz="1000" dirty="0"/>
              <a:t> </a:t>
            </a:r>
            <a:r>
              <a:rPr lang="pl-PL" sz="1000" dirty="0" err="1"/>
              <a:t>rights</a:t>
            </a:r>
            <a:r>
              <a:rPr lang="pl-PL" sz="1000" dirty="0"/>
              <a:t>).</a:t>
            </a:r>
          </a:p>
        </p:txBody>
      </p:sp>
      <p:sp>
        <p:nvSpPr>
          <p:cNvPr id="4" name="Tytuł 3">
            <a:extLst>
              <a:ext uri="{FF2B5EF4-FFF2-40B4-BE49-F238E27FC236}">
                <a16:creationId xmlns:a16="http://schemas.microsoft.com/office/drawing/2014/main" id="{8CECF813-376E-C19B-87C3-EAF5D55EB8E7}"/>
              </a:ext>
            </a:extLst>
          </p:cNvPr>
          <p:cNvSpPr>
            <a:spLocks noGrp="1"/>
          </p:cNvSpPr>
          <p:nvPr>
            <p:ph type="title"/>
          </p:nvPr>
        </p:nvSpPr>
        <p:spPr>
          <a:xfrm>
            <a:off x="1914257" y="358923"/>
            <a:ext cx="9776389" cy="1423697"/>
          </a:xfrm>
        </p:spPr>
        <p:txBody>
          <a:bodyPr>
            <a:normAutofit/>
          </a:bodyPr>
          <a:lstStyle/>
          <a:p>
            <a:r>
              <a:rPr lang="en-US" dirty="0"/>
              <a:t>Features of legal culture</a:t>
            </a:r>
          </a:p>
        </p:txBody>
      </p:sp>
      <p:sp>
        <p:nvSpPr>
          <p:cNvPr id="5" name="pole tekstowe 4">
            <a:extLst>
              <a:ext uri="{FF2B5EF4-FFF2-40B4-BE49-F238E27FC236}">
                <a16:creationId xmlns:a16="http://schemas.microsoft.com/office/drawing/2014/main" id="{893E02B0-519D-BB0E-5AE0-13A401050F6C}"/>
              </a:ext>
            </a:extLst>
          </p:cNvPr>
          <p:cNvSpPr txBox="1"/>
          <p:nvPr/>
        </p:nvSpPr>
        <p:spPr>
          <a:xfrm>
            <a:off x="1914258" y="1399675"/>
            <a:ext cx="5238572" cy="2308324"/>
          </a:xfrm>
          <a:prstGeom prst="rect">
            <a:avLst/>
          </a:prstGeom>
          <a:noFill/>
        </p:spPr>
        <p:txBody>
          <a:bodyPr wrap="square" rtlCol="0">
            <a:spAutoFit/>
          </a:bodyPr>
          <a:lstStyle/>
          <a:p>
            <a:endParaRPr lang="en-US" dirty="0">
              <a:solidFill>
                <a:srgbClr val="C00000"/>
              </a:solidFill>
            </a:endParaRPr>
          </a:p>
          <a:p>
            <a:r>
              <a:rPr lang="en-US" dirty="0">
                <a:solidFill>
                  <a:srgbClr val="C00000"/>
                </a:solidFill>
              </a:rPr>
              <a:t>2. Impact of Magdeburg law: town and village locations </a:t>
            </a:r>
            <a:r>
              <a:rPr lang="en-US" dirty="0">
                <a:solidFill>
                  <a:schemeClr val="bg1">
                    <a:lumMod val="50000"/>
                  </a:schemeClr>
                </a:solidFill>
              </a:rPr>
              <a:t>[FONTES online lecture Krzysztof </a:t>
            </a:r>
            <a:r>
              <a:rPr lang="en-US" dirty="0" err="1">
                <a:solidFill>
                  <a:schemeClr val="bg1">
                    <a:lumMod val="50000"/>
                  </a:schemeClr>
                </a:solidFill>
              </a:rPr>
              <a:t>Fokt</a:t>
            </a:r>
            <a:r>
              <a:rPr lang="en-US" dirty="0">
                <a:solidFill>
                  <a:schemeClr val="bg1">
                    <a:lumMod val="50000"/>
                  </a:schemeClr>
                </a:solidFill>
              </a:rPr>
              <a:t>]</a:t>
            </a:r>
          </a:p>
          <a:p>
            <a:endParaRPr lang="en-US" dirty="0"/>
          </a:p>
          <a:p>
            <a:r>
              <a:rPr lang="en-US" dirty="0"/>
              <a:t>a. adaptation of this law, development by local legislation </a:t>
            </a:r>
            <a:r>
              <a:rPr lang="en-US" dirty="0">
                <a:solidFill>
                  <a:schemeClr val="bg1">
                    <a:lumMod val="50000"/>
                  </a:schemeClr>
                </a:solidFill>
              </a:rPr>
              <a:t>[FONTES online lecture Maciej </a:t>
            </a:r>
            <a:r>
              <a:rPr lang="en-US" dirty="0" err="1">
                <a:solidFill>
                  <a:schemeClr val="bg1">
                    <a:lumMod val="50000"/>
                  </a:schemeClr>
                </a:solidFill>
              </a:rPr>
              <a:t>Mikuła</a:t>
            </a:r>
            <a:r>
              <a:rPr lang="en-US" dirty="0">
                <a:solidFill>
                  <a:schemeClr val="bg1">
                    <a:lumMod val="50000"/>
                  </a:schemeClr>
                </a:solidFill>
              </a:rPr>
              <a:t>]</a:t>
            </a:r>
          </a:p>
          <a:p>
            <a:r>
              <a:rPr lang="en-US" dirty="0"/>
              <a:t>b. common denominator for many factors, for example an urban layout (central market square)</a:t>
            </a:r>
          </a:p>
        </p:txBody>
      </p:sp>
      <p:pic>
        <p:nvPicPr>
          <p:cNvPr id="9" name="Obraz 8" descr="Obraz zawierający mapa, tekst&#10;&#10;Opis wygenerowany automatycznie">
            <a:extLst>
              <a:ext uri="{FF2B5EF4-FFF2-40B4-BE49-F238E27FC236}">
                <a16:creationId xmlns:a16="http://schemas.microsoft.com/office/drawing/2014/main" id="{49643B46-3B96-DF13-C5F0-842B6491086B}"/>
              </a:ext>
            </a:extLst>
          </p:cNvPr>
          <p:cNvPicPr>
            <a:picLocks noChangeAspect="1"/>
          </p:cNvPicPr>
          <p:nvPr/>
        </p:nvPicPr>
        <p:blipFill>
          <a:blip r:embed="rId3"/>
          <a:stretch>
            <a:fillRect/>
          </a:stretch>
        </p:blipFill>
        <p:spPr>
          <a:xfrm>
            <a:off x="7252608" y="1733668"/>
            <a:ext cx="4674868" cy="3524131"/>
          </a:xfrm>
          <a:prstGeom prst="rect">
            <a:avLst/>
          </a:prstGeom>
        </p:spPr>
      </p:pic>
    </p:spTree>
    <p:extLst>
      <p:ext uri="{BB962C8B-B14F-4D97-AF65-F5344CB8AC3E}">
        <p14:creationId xmlns:p14="http://schemas.microsoft.com/office/powerpoint/2010/main" val="114333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8D80B9-492A-7946-3EC3-452CC606BBB8}"/>
            </a:ext>
          </a:extLst>
        </p:cNvPr>
        <p:cNvGrpSpPr/>
        <p:nvPr/>
      </p:nvGrpSpPr>
      <p:grpSpPr>
        <a:xfrm>
          <a:off x="0" y="0"/>
          <a:ext cx="0" cy="0"/>
          <a:chOff x="0" y="0"/>
          <a:chExt cx="0" cy="0"/>
        </a:xfrm>
      </p:grpSpPr>
      <p:sp>
        <p:nvSpPr>
          <p:cNvPr id="6" name="pole tekstowe 5">
            <a:extLst>
              <a:ext uri="{FF2B5EF4-FFF2-40B4-BE49-F238E27FC236}">
                <a16:creationId xmlns:a16="http://schemas.microsoft.com/office/drawing/2014/main" id="{AE7AD308-0B46-81DB-D701-898D568C76D6}"/>
              </a:ext>
            </a:extLst>
          </p:cNvPr>
          <p:cNvSpPr txBox="1"/>
          <p:nvPr/>
        </p:nvSpPr>
        <p:spPr>
          <a:xfrm>
            <a:off x="5861346" y="4960436"/>
            <a:ext cx="5829300" cy="400110"/>
          </a:xfrm>
          <a:prstGeom prst="rect">
            <a:avLst/>
          </a:prstGeom>
          <a:noFill/>
        </p:spPr>
        <p:txBody>
          <a:bodyPr wrap="square" rtlCol="0">
            <a:spAutoFit/>
          </a:bodyPr>
          <a:lstStyle/>
          <a:p>
            <a:r>
              <a:rPr lang="pl-PL" sz="1000" dirty="0"/>
              <a:t>Magdeburg </a:t>
            </a:r>
            <a:r>
              <a:rPr lang="pl-PL" sz="1000" dirty="0" err="1"/>
              <a:t>Weichbildrecht</a:t>
            </a:r>
            <a:r>
              <a:rPr lang="pl-PL" sz="1000" dirty="0"/>
              <a:t>, Ms. </a:t>
            </a:r>
            <a:r>
              <a:rPr lang="pl-PL" sz="1000" dirty="0" err="1"/>
              <a:t>National</a:t>
            </a:r>
            <a:r>
              <a:rPr lang="pl-PL" sz="1000" dirty="0"/>
              <a:t> Library BN 3068 III, public </a:t>
            </a:r>
            <a:r>
              <a:rPr lang="pl-PL" sz="1000" dirty="0" err="1"/>
              <a:t>domain</a:t>
            </a:r>
            <a:r>
              <a:rPr lang="pl-PL" sz="1000" dirty="0"/>
              <a:t>, </a:t>
            </a:r>
            <a:r>
              <a:rPr lang="pl-PL" sz="1000" dirty="0">
                <a:hlinkClick r:id="rId3"/>
              </a:rPr>
              <a:t>https://polona.pl/item/miscellanea-iuridica,NjA3MzgxNw/42/#info:metadata</a:t>
            </a:r>
            <a:r>
              <a:rPr lang="pl-PL" sz="1000" dirty="0"/>
              <a:t> </a:t>
            </a:r>
          </a:p>
        </p:txBody>
      </p:sp>
      <p:sp>
        <p:nvSpPr>
          <p:cNvPr id="4" name="Tytuł 3">
            <a:extLst>
              <a:ext uri="{FF2B5EF4-FFF2-40B4-BE49-F238E27FC236}">
                <a16:creationId xmlns:a16="http://schemas.microsoft.com/office/drawing/2014/main" id="{293C0924-B577-D35B-8E5C-EA7A13E43532}"/>
              </a:ext>
            </a:extLst>
          </p:cNvPr>
          <p:cNvSpPr>
            <a:spLocks noGrp="1"/>
          </p:cNvSpPr>
          <p:nvPr>
            <p:ph type="title"/>
          </p:nvPr>
        </p:nvSpPr>
        <p:spPr>
          <a:xfrm>
            <a:off x="1914257" y="358923"/>
            <a:ext cx="9776389" cy="1423697"/>
          </a:xfrm>
        </p:spPr>
        <p:txBody>
          <a:bodyPr>
            <a:normAutofit/>
          </a:bodyPr>
          <a:lstStyle/>
          <a:p>
            <a:r>
              <a:rPr lang="en-US" dirty="0"/>
              <a:t>Features of legal culture</a:t>
            </a:r>
          </a:p>
        </p:txBody>
      </p:sp>
      <p:sp>
        <p:nvSpPr>
          <p:cNvPr id="5" name="pole tekstowe 4">
            <a:extLst>
              <a:ext uri="{FF2B5EF4-FFF2-40B4-BE49-F238E27FC236}">
                <a16:creationId xmlns:a16="http://schemas.microsoft.com/office/drawing/2014/main" id="{A8BB006D-97A4-55ED-82DD-80A4AD167BC0}"/>
              </a:ext>
            </a:extLst>
          </p:cNvPr>
          <p:cNvSpPr txBox="1"/>
          <p:nvPr/>
        </p:nvSpPr>
        <p:spPr>
          <a:xfrm>
            <a:off x="1914258" y="1399675"/>
            <a:ext cx="4040228" cy="3139321"/>
          </a:xfrm>
          <a:prstGeom prst="rect">
            <a:avLst/>
          </a:prstGeom>
          <a:noFill/>
        </p:spPr>
        <p:txBody>
          <a:bodyPr wrap="square" rtlCol="0">
            <a:spAutoFit/>
          </a:bodyPr>
          <a:lstStyle/>
          <a:p>
            <a:endParaRPr lang="en-US" dirty="0">
              <a:solidFill>
                <a:srgbClr val="C00000"/>
              </a:solidFill>
            </a:endParaRPr>
          </a:p>
          <a:p>
            <a:r>
              <a:rPr lang="en-US" dirty="0">
                <a:solidFill>
                  <a:srgbClr val="C00000"/>
                </a:solidFill>
              </a:rPr>
              <a:t>3. Influences of canon law, slight direct influence of Roman law</a:t>
            </a:r>
          </a:p>
          <a:p>
            <a:endParaRPr lang="en-US" dirty="0">
              <a:solidFill>
                <a:srgbClr val="C00000"/>
              </a:solidFill>
            </a:endParaRPr>
          </a:p>
          <a:p>
            <a:r>
              <a:rPr lang="en-US" dirty="0"/>
              <a:t>a. Educated elite, university teaching, Krakow (established 1364) teaching of canon law from ca. 1400, Roman law from 1533</a:t>
            </a:r>
          </a:p>
          <a:p>
            <a:r>
              <a:rPr lang="en-US" dirty="0"/>
              <a:t>b. Example of influence: </a:t>
            </a:r>
            <a:r>
              <a:rPr lang="en-US" i="1" dirty="0" err="1"/>
              <a:t>regulae</a:t>
            </a:r>
            <a:r>
              <a:rPr lang="en-US" i="1" dirty="0"/>
              <a:t> </a:t>
            </a:r>
            <a:r>
              <a:rPr lang="en-US" i="1" dirty="0" err="1"/>
              <a:t>iuris</a:t>
            </a:r>
            <a:r>
              <a:rPr lang="en-US" dirty="0"/>
              <a:t> in manuscripts of </a:t>
            </a:r>
            <a:r>
              <a:rPr lang="en-US" i="1" dirty="0" err="1"/>
              <a:t>ius</a:t>
            </a:r>
            <a:r>
              <a:rPr lang="en-US" i="1" dirty="0"/>
              <a:t> proprium</a:t>
            </a:r>
          </a:p>
          <a:p>
            <a:endParaRPr lang="en-US" dirty="0"/>
          </a:p>
        </p:txBody>
      </p:sp>
      <p:pic>
        <p:nvPicPr>
          <p:cNvPr id="11" name="Obraz 10" descr="Obraz zawierający tekst, pismo odręczne, Czcionka, list&#10;&#10;Opis wygenerowany automatycznie">
            <a:extLst>
              <a:ext uri="{FF2B5EF4-FFF2-40B4-BE49-F238E27FC236}">
                <a16:creationId xmlns:a16="http://schemas.microsoft.com/office/drawing/2014/main" id="{A99540B7-C5E3-96DD-A3D3-41882D7CD553}"/>
              </a:ext>
            </a:extLst>
          </p:cNvPr>
          <p:cNvPicPr>
            <a:picLocks noChangeAspect="1"/>
          </p:cNvPicPr>
          <p:nvPr/>
        </p:nvPicPr>
        <p:blipFill>
          <a:blip r:embed="rId4"/>
          <a:stretch>
            <a:fillRect/>
          </a:stretch>
        </p:blipFill>
        <p:spPr>
          <a:xfrm>
            <a:off x="5954486" y="1795796"/>
            <a:ext cx="5829300" cy="2743200"/>
          </a:xfrm>
          <a:prstGeom prst="rect">
            <a:avLst/>
          </a:prstGeom>
        </p:spPr>
      </p:pic>
    </p:spTree>
    <p:extLst>
      <p:ext uri="{BB962C8B-B14F-4D97-AF65-F5344CB8AC3E}">
        <p14:creationId xmlns:p14="http://schemas.microsoft.com/office/powerpoint/2010/main" val="22835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78BFD3-3B09-DA3E-BB73-0A24202D3A8D}"/>
            </a:ext>
          </a:extLst>
        </p:cNvPr>
        <p:cNvGrpSpPr/>
        <p:nvPr/>
      </p:nvGrpSpPr>
      <p:grpSpPr>
        <a:xfrm>
          <a:off x="0" y="0"/>
          <a:ext cx="0" cy="0"/>
          <a:chOff x="0" y="0"/>
          <a:chExt cx="0" cy="0"/>
        </a:xfrm>
      </p:grpSpPr>
      <p:sp>
        <p:nvSpPr>
          <p:cNvPr id="4" name="Tytuł 3">
            <a:extLst>
              <a:ext uri="{FF2B5EF4-FFF2-40B4-BE49-F238E27FC236}">
                <a16:creationId xmlns:a16="http://schemas.microsoft.com/office/drawing/2014/main" id="{CDDBDD04-C383-59B8-0382-02B9DBB7B1F3}"/>
              </a:ext>
            </a:extLst>
          </p:cNvPr>
          <p:cNvSpPr>
            <a:spLocks noGrp="1"/>
          </p:cNvSpPr>
          <p:nvPr>
            <p:ph type="title"/>
          </p:nvPr>
        </p:nvSpPr>
        <p:spPr>
          <a:xfrm>
            <a:off x="1914257" y="358923"/>
            <a:ext cx="9776389" cy="1423697"/>
          </a:xfrm>
        </p:spPr>
        <p:txBody>
          <a:bodyPr>
            <a:normAutofit/>
          </a:bodyPr>
          <a:lstStyle/>
          <a:p>
            <a:r>
              <a:rPr lang="en-US" dirty="0"/>
              <a:t>Features of legal culture</a:t>
            </a:r>
          </a:p>
        </p:txBody>
      </p:sp>
      <p:sp>
        <p:nvSpPr>
          <p:cNvPr id="5" name="pole tekstowe 4">
            <a:extLst>
              <a:ext uri="{FF2B5EF4-FFF2-40B4-BE49-F238E27FC236}">
                <a16:creationId xmlns:a16="http://schemas.microsoft.com/office/drawing/2014/main" id="{485DD36E-A828-A107-3084-9B6AEC5701A0}"/>
              </a:ext>
            </a:extLst>
          </p:cNvPr>
          <p:cNvSpPr txBox="1"/>
          <p:nvPr/>
        </p:nvSpPr>
        <p:spPr>
          <a:xfrm>
            <a:off x="1914258" y="1399675"/>
            <a:ext cx="9134742" cy="3416320"/>
          </a:xfrm>
          <a:prstGeom prst="rect">
            <a:avLst/>
          </a:prstGeom>
          <a:noFill/>
        </p:spPr>
        <p:txBody>
          <a:bodyPr wrap="square" rtlCol="0">
            <a:spAutoFit/>
          </a:bodyPr>
          <a:lstStyle/>
          <a:p>
            <a:endParaRPr lang="en-US" dirty="0">
              <a:solidFill>
                <a:srgbClr val="C00000"/>
              </a:solidFill>
            </a:endParaRPr>
          </a:p>
          <a:p>
            <a:r>
              <a:rPr lang="en-US" dirty="0">
                <a:solidFill>
                  <a:srgbClr val="C00000"/>
                </a:solidFill>
              </a:rPr>
              <a:t>3. Influences of canon law, slight direct influence of Roman law</a:t>
            </a:r>
          </a:p>
          <a:p>
            <a:endParaRPr lang="en-US" dirty="0">
              <a:solidFill>
                <a:srgbClr val="C00000"/>
              </a:solidFill>
            </a:endParaRPr>
          </a:p>
          <a:p>
            <a:r>
              <a:rPr lang="en-US" dirty="0"/>
              <a:t>c. Examples of influence: Roman-canon procedure in 16</a:t>
            </a:r>
            <a:r>
              <a:rPr lang="en-US" baseline="30000" dirty="0"/>
              <a:t>th</a:t>
            </a:r>
            <a:r>
              <a:rPr lang="en-US" dirty="0"/>
              <a:t> C. legislation</a:t>
            </a:r>
          </a:p>
          <a:p>
            <a:pPr lvl="2"/>
            <a:r>
              <a:rPr lang="en-US" dirty="0"/>
              <a:t>	</a:t>
            </a:r>
            <a:r>
              <a:rPr lang="en-US" i="1" dirty="0"/>
              <a:t>Formula </a:t>
            </a:r>
            <a:r>
              <a:rPr lang="en-US" i="1" dirty="0" err="1"/>
              <a:t>processus</a:t>
            </a:r>
            <a:r>
              <a:rPr lang="en-US" i="1" dirty="0"/>
              <a:t> </a:t>
            </a:r>
            <a:r>
              <a:rPr lang="en-US" dirty="0"/>
              <a:t>of</a:t>
            </a:r>
            <a:r>
              <a:rPr lang="en-US" i="1" dirty="0"/>
              <a:t> </a:t>
            </a:r>
            <a:r>
              <a:rPr lang="en-US" dirty="0"/>
              <a:t>1523 </a:t>
            </a:r>
            <a:r>
              <a:rPr lang="en-US" dirty="0">
                <a:solidFill>
                  <a:schemeClr val="bg1">
                    <a:lumMod val="50000"/>
                  </a:schemeClr>
                </a:solidFill>
              </a:rPr>
              <a:t>[FONTES online lecture </a:t>
            </a:r>
            <a:r>
              <a:rPr lang="en-US" dirty="0" err="1">
                <a:solidFill>
                  <a:schemeClr val="bg1">
                    <a:lumMod val="50000"/>
                  </a:schemeClr>
                </a:solidFill>
              </a:rPr>
              <a:t>Kacper</a:t>
            </a:r>
            <a:r>
              <a:rPr lang="en-US" dirty="0">
                <a:solidFill>
                  <a:schemeClr val="bg1">
                    <a:lumMod val="50000"/>
                  </a:schemeClr>
                </a:solidFill>
              </a:rPr>
              <a:t> </a:t>
            </a:r>
            <a:r>
              <a:rPr lang="en-US" dirty="0" err="1">
                <a:solidFill>
                  <a:schemeClr val="bg1">
                    <a:lumMod val="50000"/>
                  </a:schemeClr>
                </a:solidFill>
              </a:rPr>
              <a:t>Górski</a:t>
            </a:r>
            <a:r>
              <a:rPr lang="en-US" dirty="0">
                <a:solidFill>
                  <a:schemeClr val="bg1">
                    <a:lumMod val="50000"/>
                  </a:schemeClr>
                </a:solidFill>
              </a:rPr>
              <a:t>]</a:t>
            </a:r>
          </a:p>
          <a:p>
            <a:pPr lvl="2"/>
            <a:r>
              <a:rPr lang="en-US" dirty="0"/>
              <a:t>	</a:t>
            </a:r>
            <a:r>
              <a:rPr lang="en-US" i="1" dirty="0" err="1"/>
              <a:t>Correctura</a:t>
            </a:r>
            <a:r>
              <a:rPr lang="en-US" i="1" dirty="0"/>
              <a:t> </a:t>
            </a:r>
            <a:r>
              <a:rPr lang="en-US" i="1" dirty="0" err="1"/>
              <a:t>iurium</a:t>
            </a:r>
            <a:r>
              <a:rPr lang="en-US" i="1" dirty="0"/>
              <a:t> </a:t>
            </a:r>
            <a:r>
              <a:rPr lang="en-US" dirty="0"/>
              <a:t>of 1532</a:t>
            </a:r>
          </a:p>
          <a:p>
            <a:pPr lvl="2"/>
            <a:r>
              <a:rPr lang="en-US" dirty="0"/>
              <a:t>	Kraków project of 1544</a:t>
            </a:r>
          </a:p>
          <a:p>
            <a:r>
              <a:rPr lang="en-US" dirty="0"/>
              <a:t>d. Basically no direct influence of Roman law until the early 16th century</a:t>
            </a:r>
          </a:p>
          <a:p>
            <a:r>
              <a:rPr lang="en-US" dirty="0"/>
              <a:t>	1</a:t>
            </a:r>
            <a:r>
              <a:rPr lang="en-US" baseline="30000" dirty="0"/>
              <a:t>st</a:t>
            </a:r>
            <a:r>
              <a:rPr lang="en-US" dirty="0"/>
              <a:t>, 2</a:t>
            </a:r>
            <a:r>
              <a:rPr lang="en-US" baseline="30000" dirty="0"/>
              <a:t>nd</a:t>
            </a:r>
            <a:r>
              <a:rPr lang="en-US" dirty="0"/>
              <a:t>, 3</a:t>
            </a:r>
            <a:r>
              <a:rPr lang="en-US" baseline="30000" dirty="0"/>
              <a:t>rd</a:t>
            </a:r>
            <a:r>
              <a:rPr lang="en-US" dirty="0"/>
              <a:t> Lithuanian Statutes </a:t>
            </a:r>
            <a:r>
              <a:rPr lang="en-US" dirty="0">
                <a:solidFill>
                  <a:schemeClr val="bg1">
                    <a:lumMod val="50000"/>
                  </a:schemeClr>
                </a:solidFill>
              </a:rPr>
              <a:t>[FONTES online lecture </a:t>
            </a:r>
            <a:r>
              <a:rPr lang="en-US" dirty="0" err="1">
                <a:solidFill>
                  <a:schemeClr val="bg1">
                    <a:lumMod val="50000"/>
                  </a:schemeClr>
                </a:solidFill>
              </a:rPr>
              <a:t>Łukasz</a:t>
            </a:r>
            <a:r>
              <a:rPr lang="en-US" dirty="0">
                <a:solidFill>
                  <a:schemeClr val="bg1">
                    <a:lumMod val="50000"/>
                  </a:schemeClr>
                </a:solidFill>
              </a:rPr>
              <a:t> </a:t>
            </a:r>
            <a:r>
              <a:rPr lang="en-US" dirty="0" err="1">
                <a:solidFill>
                  <a:schemeClr val="bg1">
                    <a:lumMod val="50000"/>
                  </a:schemeClr>
                </a:solidFill>
              </a:rPr>
              <a:t>Marzec</a:t>
            </a:r>
            <a:r>
              <a:rPr lang="en-US" dirty="0">
                <a:solidFill>
                  <a:schemeClr val="bg1">
                    <a:lumMod val="50000"/>
                  </a:schemeClr>
                </a:solidFill>
              </a:rPr>
              <a:t>]</a:t>
            </a:r>
          </a:p>
          <a:p>
            <a:endParaRPr lang="en-US" dirty="0">
              <a:solidFill>
                <a:schemeClr val="bg1">
                  <a:lumMod val="50000"/>
                </a:schemeClr>
              </a:solidFill>
            </a:endParaRPr>
          </a:p>
          <a:p>
            <a:r>
              <a:rPr lang="en-US" dirty="0">
                <a:solidFill>
                  <a:srgbClr val="C00000"/>
                </a:solidFill>
              </a:rPr>
              <a:t>4. Significance of Diet legislation</a:t>
            </a:r>
          </a:p>
          <a:p>
            <a:endParaRPr lang="en-US" dirty="0"/>
          </a:p>
        </p:txBody>
      </p:sp>
    </p:spTree>
    <p:extLst>
      <p:ext uri="{BB962C8B-B14F-4D97-AF65-F5344CB8AC3E}">
        <p14:creationId xmlns:p14="http://schemas.microsoft.com/office/powerpoint/2010/main" val="12869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0"/>
            <a:ext cx="9682018" cy="1325563"/>
          </a:xfrm>
        </p:spPr>
        <p:txBody>
          <a:bodyPr/>
          <a:lstStyle/>
          <a:p>
            <a:pPr algn="ctr"/>
            <a:r>
              <a:rPr lang="pl-PL" b="1" dirty="0" err="1"/>
              <a:t>Origins</a:t>
            </a:r>
            <a:r>
              <a:rPr lang="pl-PL" b="1" dirty="0"/>
              <a:t> of </a:t>
            </a:r>
            <a:r>
              <a:rPr lang="pl-PL" b="1" dirty="0" err="1"/>
              <a:t>Polish</a:t>
            </a:r>
            <a:r>
              <a:rPr lang="pl-PL" b="1" dirty="0"/>
              <a:t> </a:t>
            </a:r>
            <a:r>
              <a:rPr lang="pl-PL" b="1" dirty="0" err="1"/>
              <a:t>parliamentarism</a:t>
            </a:r>
            <a:endParaRPr lang="pl-PL" b="1" dirty="0"/>
          </a:p>
        </p:txBody>
      </p:sp>
      <p:pic>
        <p:nvPicPr>
          <p:cNvPr id="1026" name="Picture 2">
            <a:extLst>
              <a:ext uri="{FF2B5EF4-FFF2-40B4-BE49-F238E27FC236}">
                <a16:creationId xmlns:a16="http://schemas.microsoft.com/office/drawing/2014/main" id="{697431C5-ABF3-69B8-DEDC-BD7F3E7509A1}"/>
              </a:ext>
            </a:extLst>
          </p:cNvPr>
          <p:cNvPicPr>
            <a:picLocks noChangeAspect="1" noChangeArrowheads="1"/>
          </p:cNvPicPr>
          <p:nvPr/>
        </p:nvPicPr>
        <p:blipFill>
          <a:blip r:embed="rId3"/>
          <a:srcRect/>
          <a:stretch/>
        </p:blipFill>
        <p:spPr bwMode="auto">
          <a:xfrm>
            <a:off x="6096000" y="882813"/>
            <a:ext cx="4079132" cy="471700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Diagram 7">
            <a:extLst>
              <a:ext uri="{FF2B5EF4-FFF2-40B4-BE49-F238E27FC236}">
                <a16:creationId xmlns:a16="http://schemas.microsoft.com/office/drawing/2014/main" id="{9E3454FC-F993-89B1-AA0A-46E9C2AC3B89}"/>
              </a:ext>
            </a:extLst>
          </p:cNvPr>
          <p:cNvGraphicFramePr/>
          <p:nvPr>
            <p:extLst>
              <p:ext uri="{D42A27DB-BD31-4B8C-83A1-F6EECF244321}">
                <p14:modId xmlns:p14="http://schemas.microsoft.com/office/powerpoint/2010/main" val="1877743364"/>
              </p:ext>
            </p:extLst>
          </p:nvPr>
        </p:nvGraphicFramePr>
        <p:xfrm>
          <a:off x="199958" y="1282924"/>
          <a:ext cx="5896042" cy="39204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pole tekstowe 5">
            <a:extLst>
              <a:ext uri="{FF2B5EF4-FFF2-40B4-BE49-F238E27FC236}">
                <a16:creationId xmlns:a16="http://schemas.microsoft.com/office/drawing/2014/main" id="{A047ABA0-DC79-E660-EE82-61BF9DA61030}"/>
              </a:ext>
            </a:extLst>
          </p:cNvPr>
          <p:cNvSpPr txBox="1"/>
          <p:nvPr/>
        </p:nvSpPr>
        <p:spPr>
          <a:xfrm>
            <a:off x="6096000" y="5575076"/>
            <a:ext cx="5762017" cy="400110"/>
          </a:xfrm>
          <a:prstGeom prst="rect">
            <a:avLst/>
          </a:prstGeom>
          <a:noFill/>
        </p:spPr>
        <p:txBody>
          <a:bodyPr wrap="square" rtlCol="0">
            <a:spAutoFit/>
          </a:bodyPr>
          <a:lstStyle/>
          <a:p>
            <a:r>
              <a:rPr lang="pl-PL" sz="1000" dirty="0"/>
              <a:t>Source [PD]: </a:t>
            </a:r>
            <a:r>
              <a:rPr lang="pl-PL" sz="1000" dirty="0">
                <a:hlinkClick r:id="rId9"/>
              </a:rPr>
              <a:t>https://rcin.org.pl/igipz/dlibra/publication/44117/edition/27720/content</a:t>
            </a:r>
            <a:r>
              <a:rPr lang="pl-PL" sz="1000" dirty="0"/>
              <a:t> </a:t>
            </a:r>
          </a:p>
          <a:p>
            <a:r>
              <a:rPr lang="pl-PL" sz="1000" dirty="0"/>
              <a:t>(Babirecki, Jan. </a:t>
            </a:r>
            <a:r>
              <a:rPr lang="pl-PL" sz="1000" i="1" dirty="0"/>
              <a:t>Trzy mapy Polski: wiek XV, wiek XVII, rok 1815</a:t>
            </a:r>
            <a:r>
              <a:rPr lang="pl-PL" sz="1000" dirty="0"/>
              <a:t>. Warszawa, ca. 1918).</a:t>
            </a:r>
          </a:p>
        </p:txBody>
      </p:sp>
    </p:spTree>
    <p:extLst>
      <p:ext uri="{BB962C8B-B14F-4D97-AF65-F5344CB8AC3E}">
        <p14:creationId xmlns:p14="http://schemas.microsoft.com/office/powerpoint/2010/main" val="3542994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pl-PL" b="1" dirty="0" err="1"/>
              <a:t>Characteristics</a:t>
            </a:r>
            <a:endParaRPr lang="pl-PL" b="1" dirty="0"/>
          </a:p>
        </p:txBody>
      </p:sp>
      <p:graphicFrame>
        <p:nvGraphicFramePr>
          <p:cNvPr id="3" name="Diagram 2">
            <a:extLst>
              <a:ext uri="{FF2B5EF4-FFF2-40B4-BE49-F238E27FC236}">
                <a16:creationId xmlns:a16="http://schemas.microsoft.com/office/drawing/2014/main" id="{826CEFA8-01CA-A166-F9CE-9C8FF4F252C3}"/>
              </a:ext>
            </a:extLst>
          </p:cNvPr>
          <p:cNvGraphicFramePr/>
          <p:nvPr>
            <p:extLst>
              <p:ext uri="{D42A27DB-BD31-4B8C-83A1-F6EECF244321}">
                <p14:modId xmlns:p14="http://schemas.microsoft.com/office/powerpoint/2010/main" val="3902804620"/>
              </p:ext>
            </p:extLst>
          </p:nvPr>
        </p:nvGraphicFramePr>
        <p:xfrm>
          <a:off x="1671782" y="1104900"/>
          <a:ext cx="10520217" cy="43426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ole tekstowe 3">
            <a:extLst>
              <a:ext uri="{FF2B5EF4-FFF2-40B4-BE49-F238E27FC236}">
                <a16:creationId xmlns:a16="http://schemas.microsoft.com/office/drawing/2014/main" id="{4911EBDE-1736-D1A2-DB5C-6A7DBEC15603}"/>
              </a:ext>
            </a:extLst>
          </p:cNvPr>
          <p:cNvSpPr txBox="1"/>
          <p:nvPr/>
        </p:nvSpPr>
        <p:spPr>
          <a:xfrm>
            <a:off x="2787245" y="3713587"/>
            <a:ext cx="1935804" cy="369332"/>
          </a:xfrm>
          <a:prstGeom prst="rect">
            <a:avLst/>
          </a:prstGeom>
          <a:noFill/>
        </p:spPr>
        <p:txBody>
          <a:bodyPr wrap="square" rtlCol="0">
            <a:spAutoFit/>
          </a:bodyPr>
          <a:lstStyle/>
          <a:p>
            <a:pPr algn="ctr"/>
            <a:r>
              <a:rPr lang="pl-PL" b="1" dirty="0">
                <a:solidFill>
                  <a:schemeClr val="accent1"/>
                </a:solidFill>
              </a:rPr>
              <a:t>= </a:t>
            </a:r>
            <a:r>
              <a:rPr lang="pl-PL" b="1" dirty="0" err="1">
                <a:solidFill>
                  <a:schemeClr val="accent1"/>
                </a:solidFill>
              </a:rPr>
              <a:t>Sejming</a:t>
            </a:r>
            <a:r>
              <a:rPr lang="pl-PL" b="1" dirty="0">
                <a:solidFill>
                  <a:schemeClr val="accent1"/>
                </a:solidFill>
              </a:rPr>
              <a:t> </a:t>
            </a:r>
            <a:r>
              <a:rPr lang="pl-PL" b="1" dirty="0" err="1">
                <a:solidFill>
                  <a:schemeClr val="accent1"/>
                </a:solidFill>
              </a:rPr>
              <a:t>estates</a:t>
            </a:r>
            <a:endParaRPr lang="pl-PL" b="1" dirty="0">
              <a:solidFill>
                <a:schemeClr val="accent1"/>
              </a:solidFill>
            </a:endParaRPr>
          </a:p>
        </p:txBody>
      </p:sp>
    </p:spTree>
    <p:extLst>
      <p:ext uri="{BB962C8B-B14F-4D97-AF65-F5344CB8AC3E}">
        <p14:creationId xmlns:p14="http://schemas.microsoft.com/office/powerpoint/2010/main" val="964659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Obraz 7" descr="Obraz zawierający obraz, sztuka, rysowanie, Sztuki wizualne&#10;&#10;Opis wygenerowany automatycznie">
            <a:extLst>
              <a:ext uri="{FF2B5EF4-FFF2-40B4-BE49-F238E27FC236}">
                <a16:creationId xmlns:a16="http://schemas.microsoft.com/office/drawing/2014/main" id="{3B151E1C-7E33-751D-D232-145053A81AE4}"/>
              </a:ext>
            </a:extLst>
          </p:cNvPr>
          <p:cNvPicPr>
            <a:picLocks noChangeAspect="1"/>
          </p:cNvPicPr>
          <p:nvPr/>
        </p:nvPicPr>
        <p:blipFill>
          <a:blip r:embed="rId3"/>
          <a:stretch>
            <a:fillRect/>
          </a:stretch>
        </p:blipFill>
        <p:spPr>
          <a:xfrm>
            <a:off x="1808448" y="0"/>
            <a:ext cx="7965504" cy="6858000"/>
          </a:xfrm>
          <a:prstGeom prst="rect">
            <a:avLst/>
          </a:prstGeom>
        </p:spPr>
      </p:pic>
      <p:sp>
        <p:nvSpPr>
          <p:cNvPr id="9" name="pole tekstowe 8">
            <a:extLst>
              <a:ext uri="{FF2B5EF4-FFF2-40B4-BE49-F238E27FC236}">
                <a16:creationId xmlns:a16="http://schemas.microsoft.com/office/drawing/2014/main" id="{68A1239E-3858-6FCF-CC63-59D10405424B}"/>
              </a:ext>
            </a:extLst>
          </p:cNvPr>
          <p:cNvSpPr txBox="1"/>
          <p:nvPr/>
        </p:nvSpPr>
        <p:spPr>
          <a:xfrm>
            <a:off x="9773952" y="5688449"/>
            <a:ext cx="2418048" cy="1169551"/>
          </a:xfrm>
          <a:prstGeom prst="rect">
            <a:avLst/>
          </a:prstGeom>
          <a:noFill/>
        </p:spPr>
        <p:txBody>
          <a:bodyPr wrap="square" rtlCol="0">
            <a:spAutoFit/>
          </a:bodyPr>
          <a:lstStyle/>
          <a:p>
            <a:r>
              <a:rPr lang="pl-PL" sz="1000" dirty="0"/>
              <a:t>Source [PD]: </a:t>
            </a:r>
            <a:r>
              <a:rPr lang="pl-PL" sz="1000" dirty="0">
                <a:hlinkClick r:id="rId4"/>
              </a:rPr>
              <a:t>https://pl.wikipedia.org/wiki/Statut_Łaskiego#/media/Plik:Commune_incliti_Poloniae_Regni_priuilegium_constitutionum_et_indultuum_publicitus_decretorum_approbatorumque_1506_(3742766)_(cropped).jpg</a:t>
            </a:r>
            <a:endParaRPr lang="pl-PL" sz="1000" dirty="0"/>
          </a:p>
          <a:p>
            <a:r>
              <a:rPr lang="pl-PL" sz="1000" dirty="0"/>
              <a:t>(</a:t>
            </a:r>
            <a:r>
              <a:rPr lang="pl-PL" sz="1000" dirty="0" err="1"/>
              <a:t>Statute</a:t>
            </a:r>
            <a:r>
              <a:rPr lang="pl-PL" sz="1000" dirty="0"/>
              <a:t> of Łaski [1506])</a:t>
            </a:r>
          </a:p>
        </p:txBody>
      </p:sp>
    </p:spTree>
    <p:extLst>
      <p:ext uri="{BB962C8B-B14F-4D97-AF65-F5344CB8AC3E}">
        <p14:creationId xmlns:p14="http://schemas.microsoft.com/office/powerpoint/2010/main" val="2346085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152656"/>
            <a:ext cx="9682018" cy="1325563"/>
          </a:xfrm>
        </p:spPr>
        <p:txBody>
          <a:bodyPr/>
          <a:lstStyle/>
          <a:p>
            <a:pPr algn="ctr"/>
            <a:r>
              <a:rPr lang="pl-PL" b="1" dirty="0" err="1"/>
              <a:t>Consensus</a:t>
            </a:r>
            <a:endParaRPr lang="pl-PL" b="1" dirty="0"/>
          </a:p>
        </p:txBody>
      </p:sp>
      <p:sp>
        <p:nvSpPr>
          <p:cNvPr id="3" name="pole tekstowe 2">
            <a:extLst>
              <a:ext uri="{FF2B5EF4-FFF2-40B4-BE49-F238E27FC236}">
                <a16:creationId xmlns:a16="http://schemas.microsoft.com/office/drawing/2014/main" id="{F33C25B8-88B1-EAAF-3C0B-78124EE9F155}"/>
              </a:ext>
            </a:extLst>
          </p:cNvPr>
          <p:cNvSpPr txBox="1"/>
          <p:nvPr/>
        </p:nvSpPr>
        <p:spPr>
          <a:xfrm>
            <a:off x="838200" y="960966"/>
            <a:ext cx="3810000" cy="3816429"/>
          </a:xfrm>
          <a:prstGeom prst="rect">
            <a:avLst/>
          </a:prstGeom>
          <a:noFill/>
        </p:spPr>
        <p:txBody>
          <a:bodyPr wrap="square" rtlCol="0">
            <a:spAutoFit/>
          </a:bodyPr>
          <a:lstStyle/>
          <a:p>
            <a:pPr algn="ctr"/>
            <a:r>
              <a:rPr lang="pl-PL" sz="2600" b="1" dirty="0"/>
              <a:t>Nihil </a:t>
            </a:r>
            <a:r>
              <a:rPr lang="pl-PL" sz="2600" b="1" dirty="0" err="1"/>
              <a:t>Novi</a:t>
            </a:r>
            <a:r>
              <a:rPr lang="pl-PL" sz="2600" b="1" dirty="0"/>
              <a:t> </a:t>
            </a:r>
            <a:r>
              <a:rPr lang="pl-PL" sz="2600" b="1" dirty="0" err="1"/>
              <a:t>Act</a:t>
            </a:r>
            <a:r>
              <a:rPr lang="pl-PL" sz="2600" b="1" dirty="0"/>
              <a:t> (1505):</a:t>
            </a:r>
            <a:endParaRPr lang="pl-PL" sz="2000" dirty="0"/>
          </a:p>
          <a:p>
            <a:pPr lvl="1"/>
            <a:r>
              <a:rPr lang="pl-PL" b="1" i="1" dirty="0" err="1"/>
              <a:t>Quod</a:t>
            </a:r>
            <a:r>
              <a:rPr lang="pl-PL" b="1" i="1" dirty="0"/>
              <a:t> </a:t>
            </a:r>
            <a:r>
              <a:rPr lang="pl-PL" b="1" i="1" dirty="0" err="1"/>
              <a:t>omnes</a:t>
            </a:r>
            <a:r>
              <a:rPr lang="pl-PL" b="1" i="1" dirty="0"/>
              <a:t> </a:t>
            </a:r>
            <a:r>
              <a:rPr lang="pl-PL" b="1" i="1" dirty="0" err="1"/>
              <a:t>tangit</a:t>
            </a:r>
            <a:r>
              <a:rPr lang="pl-PL" b="1" i="1" dirty="0"/>
              <a:t>, </a:t>
            </a:r>
            <a:br>
              <a:rPr lang="pl-PL" b="1" i="1" dirty="0"/>
            </a:br>
            <a:r>
              <a:rPr lang="pl-PL" b="1" i="1" dirty="0"/>
              <a:t>ab omnibus </a:t>
            </a:r>
            <a:r>
              <a:rPr lang="pl-PL" b="1" i="1" dirty="0" err="1"/>
              <a:t>approbetur</a:t>
            </a:r>
            <a:r>
              <a:rPr lang="pl-PL" b="1" i="1" dirty="0"/>
              <a:t>.</a:t>
            </a:r>
            <a:br>
              <a:rPr lang="pl-PL" dirty="0"/>
            </a:br>
            <a:r>
              <a:rPr lang="pl-PL" dirty="0"/>
              <a:t>(in </a:t>
            </a:r>
            <a:r>
              <a:rPr lang="pl-PL" dirty="0" err="1"/>
              <a:t>practice</a:t>
            </a:r>
            <a:r>
              <a:rPr lang="pl-PL" dirty="0"/>
              <a:t> = </a:t>
            </a:r>
            <a:r>
              <a:rPr lang="pl-PL" dirty="0" err="1"/>
              <a:t>majority</a:t>
            </a:r>
            <a:r>
              <a:rPr lang="pl-PL" dirty="0"/>
              <a:t> </a:t>
            </a:r>
            <a:r>
              <a:rPr lang="pl-PL" dirty="0" err="1"/>
              <a:t>rule</a:t>
            </a:r>
            <a:r>
              <a:rPr lang="pl-PL" dirty="0"/>
              <a:t>).</a:t>
            </a:r>
          </a:p>
          <a:p>
            <a:pPr lvl="1"/>
            <a:endParaRPr lang="pl-PL" dirty="0"/>
          </a:p>
          <a:p>
            <a:pPr lvl="1"/>
            <a:r>
              <a:rPr lang="pl-PL" dirty="0" err="1"/>
              <a:t>Since</a:t>
            </a:r>
            <a:r>
              <a:rPr lang="pl-PL" dirty="0"/>
              <a:t> mid-16</a:t>
            </a:r>
            <a:r>
              <a:rPr lang="pl-PL" baseline="30000" dirty="0"/>
              <a:t>th</a:t>
            </a:r>
            <a:r>
              <a:rPr lang="pl-PL" dirty="0"/>
              <a:t> </a:t>
            </a:r>
            <a:r>
              <a:rPr lang="pl-PL" dirty="0" err="1"/>
              <a:t>century</a:t>
            </a:r>
            <a:r>
              <a:rPr lang="pl-PL" dirty="0"/>
              <a:t>: </a:t>
            </a:r>
            <a:br>
              <a:rPr lang="pl-PL" dirty="0"/>
            </a:br>
            <a:r>
              <a:rPr lang="pl-PL" dirty="0" err="1"/>
              <a:t>required</a:t>
            </a:r>
            <a:r>
              <a:rPr lang="pl-PL" dirty="0"/>
              <a:t> </a:t>
            </a:r>
            <a:r>
              <a:rPr lang="pl-PL" b="1" dirty="0" err="1"/>
              <a:t>unanimity</a:t>
            </a:r>
            <a:r>
              <a:rPr lang="pl-PL" dirty="0"/>
              <a:t> </a:t>
            </a:r>
            <a:br>
              <a:rPr lang="pl-PL" dirty="0"/>
            </a:br>
            <a:r>
              <a:rPr lang="pl-PL" dirty="0"/>
              <a:t>(</a:t>
            </a:r>
            <a:r>
              <a:rPr lang="pl-PL" i="1" dirty="0" err="1"/>
              <a:t>nemine</a:t>
            </a:r>
            <a:r>
              <a:rPr lang="pl-PL" i="1" dirty="0"/>
              <a:t> </a:t>
            </a:r>
            <a:r>
              <a:rPr lang="pl-PL" i="1" dirty="0" err="1"/>
              <a:t>contradicente</a:t>
            </a:r>
            <a:r>
              <a:rPr lang="pl-PL" dirty="0"/>
              <a:t>)</a:t>
            </a:r>
          </a:p>
          <a:p>
            <a:pPr lvl="1"/>
            <a:endParaRPr lang="pl-PL" dirty="0"/>
          </a:p>
          <a:p>
            <a:pPr lvl="1"/>
            <a:r>
              <a:rPr lang="pl-PL" dirty="0" err="1"/>
              <a:t>Since</a:t>
            </a:r>
            <a:r>
              <a:rPr lang="pl-PL" dirty="0"/>
              <a:t> mid-17</a:t>
            </a:r>
            <a:r>
              <a:rPr lang="pl-PL" baseline="30000" dirty="0"/>
              <a:t>th</a:t>
            </a:r>
            <a:r>
              <a:rPr lang="pl-PL" dirty="0"/>
              <a:t> </a:t>
            </a:r>
            <a:r>
              <a:rPr lang="pl-PL" dirty="0" err="1"/>
              <a:t>century</a:t>
            </a:r>
            <a:r>
              <a:rPr lang="pl-PL" dirty="0"/>
              <a:t>:</a:t>
            </a:r>
            <a:br>
              <a:rPr lang="pl-PL" dirty="0"/>
            </a:br>
            <a:r>
              <a:rPr lang="pl-PL" dirty="0" err="1"/>
              <a:t>literally</a:t>
            </a:r>
            <a:r>
              <a:rPr lang="pl-PL" dirty="0"/>
              <a:t> </a:t>
            </a:r>
            <a:r>
              <a:rPr lang="pl-PL" dirty="0" err="1"/>
              <a:t>interpreted</a:t>
            </a:r>
            <a:r>
              <a:rPr lang="pl-PL" dirty="0"/>
              <a:t> </a:t>
            </a:r>
            <a:r>
              <a:rPr lang="pl-PL" dirty="0" err="1"/>
              <a:t>principle</a:t>
            </a:r>
            <a:r>
              <a:rPr lang="pl-PL" dirty="0"/>
              <a:t> </a:t>
            </a:r>
            <a:r>
              <a:rPr lang="pl-PL" i="1" dirty="0" err="1"/>
              <a:t>quod</a:t>
            </a:r>
            <a:r>
              <a:rPr lang="pl-PL" i="1" dirty="0"/>
              <a:t> </a:t>
            </a:r>
            <a:r>
              <a:rPr lang="pl-PL" i="1" dirty="0" err="1"/>
              <a:t>omnes</a:t>
            </a:r>
            <a:r>
              <a:rPr lang="pl-PL" i="1" dirty="0"/>
              <a:t> </a:t>
            </a:r>
            <a:r>
              <a:rPr lang="pl-PL" i="1" dirty="0" err="1"/>
              <a:t>tangit</a:t>
            </a:r>
            <a:r>
              <a:rPr lang="pl-PL" i="1" dirty="0"/>
              <a:t>… </a:t>
            </a:r>
            <a:r>
              <a:rPr lang="pl-PL" dirty="0" err="1"/>
              <a:t>led</a:t>
            </a:r>
            <a:r>
              <a:rPr lang="pl-PL" dirty="0"/>
              <a:t> to the </a:t>
            </a:r>
            <a:r>
              <a:rPr lang="pl-PL" dirty="0" err="1"/>
              <a:t>emergence</a:t>
            </a:r>
            <a:r>
              <a:rPr lang="pl-PL" dirty="0"/>
              <a:t> of </a:t>
            </a:r>
            <a:r>
              <a:rPr lang="pl-PL" b="1" i="1" dirty="0"/>
              <a:t>liberum veto</a:t>
            </a:r>
            <a:r>
              <a:rPr lang="pl-PL" dirty="0"/>
              <a:t>.</a:t>
            </a:r>
          </a:p>
        </p:txBody>
      </p:sp>
      <p:graphicFrame>
        <p:nvGraphicFramePr>
          <p:cNvPr id="4" name="Diagram 3">
            <a:extLst>
              <a:ext uri="{FF2B5EF4-FFF2-40B4-BE49-F238E27FC236}">
                <a16:creationId xmlns:a16="http://schemas.microsoft.com/office/drawing/2014/main" id="{C07E3B91-7813-8DA4-EEF8-F3C8E2A76D0C}"/>
              </a:ext>
            </a:extLst>
          </p:cNvPr>
          <p:cNvGraphicFramePr/>
          <p:nvPr>
            <p:extLst>
              <p:ext uri="{D42A27DB-BD31-4B8C-83A1-F6EECF244321}">
                <p14:modId xmlns:p14="http://schemas.microsoft.com/office/powerpoint/2010/main" val="4185213799"/>
              </p:ext>
            </p:extLst>
          </p:nvPr>
        </p:nvGraphicFramePr>
        <p:xfrm>
          <a:off x="3052041" y="1257299"/>
          <a:ext cx="6921500" cy="4614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ole tekstowe 4">
            <a:extLst>
              <a:ext uri="{FF2B5EF4-FFF2-40B4-BE49-F238E27FC236}">
                <a16:creationId xmlns:a16="http://schemas.microsoft.com/office/drawing/2014/main" id="{B196F2C3-26F3-55CE-BAE8-C0C24C9E24BC}"/>
              </a:ext>
            </a:extLst>
          </p:cNvPr>
          <p:cNvSpPr txBox="1"/>
          <p:nvPr/>
        </p:nvSpPr>
        <p:spPr>
          <a:xfrm>
            <a:off x="5800436" y="3564466"/>
            <a:ext cx="1806864" cy="430887"/>
          </a:xfrm>
          <a:prstGeom prst="rect">
            <a:avLst/>
          </a:prstGeom>
          <a:noFill/>
        </p:spPr>
        <p:txBody>
          <a:bodyPr wrap="square" rtlCol="0">
            <a:spAutoFit/>
          </a:bodyPr>
          <a:lstStyle/>
          <a:p>
            <a:r>
              <a:rPr lang="pl-PL" sz="2200" b="1" dirty="0" err="1">
                <a:solidFill>
                  <a:schemeClr val="accent1"/>
                </a:solidFill>
              </a:rPr>
              <a:t>Act</a:t>
            </a:r>
            <a:r>
              <a:rPr lang="pl-PL" sz="2200" b="1" dirty="0">
                <a:solidFill>
                  <a:schemeClr val="accent1"/>
                </a:solidFill>
              </a:rPr>
              <a:t> of Sejm</a:t>
            </a:r>
          </a:p>
        </p:txBody>
      </p:sp>
      <p:sp>
        <p:nvSpPr>
          <p:cNvPr id="6" name="pole tekstowe 5">
            <a:extLst>
              <a:ext uri="{FF2B5EF4-FFF2-40B4-BE49-F238E27FC236}">
                <a16:creationId xmlns:a16="http://schemas.microsoft.com/office/drawing/2014/main" id="{950BA1A8-CAC3-64AD-602A-CCD2A21A3678}"/>
              </a:ext>
            </a:extLst>
          </p:cNvPr>
          <p:cNvSpPr txBox="1"/>
          <p:nvPr/>
        </p:nvSpPr>
        <p:spPr>
          <a:xfrm>
            <a:off x="1219200" y="4787900"/>
            <a:ext cx="2667000" cy="584775"/>
          </a:xfrm>
          <a:prstGeom prst="rect">
            <a:avLst/>
          </a:prstGeom>
          <a:noFill/>
        </p:spPr>
        <p:txBody>
          <a:bodyPr wrap="square" rtlCol="0">
            <a:spAutoFit/>
          </a:bodyPr>
          <a:lstStyle/>
          <a:p>
            <a:r>
              <a:rPr lang="pl-PL" sz="1600" b="1" dirty="0">
                <a:solidFill>
                  <a:schemeClr val="accent1"/>
                </a:solidFill>
              </a:rPr>
              <a:t>Vota (</a:t>
            </a:r>
            <a:r>
              <a:rPr lang="pl-PL" sz="1600" b="1" dirty="0" err="1">
                <a:solidFill>
                  <a:schemeClr val="accent1"/>
                </a:solidFill>
              </a:rPr>
              <a:t>or</a:t>
            </a:r>
            <a:r>
              <a:rPr lang="pl-PL" sz="1600" b="1" dirty="0">
                <a:solidFill>
                  <a:schemeClr val="accent1"/>
                </a:solidFill>
              </a:rPr>
              <a:t> </a:t>
            </a:r>
            <a:r>
              <a:rPr lang="pl-PL" sz="1600" b="1" dirty="0" err="1">
                <a:solidFill>
                  <a:schemeClr val="accent1"/>
                </a:solidFill>
              </a:rPr>
              <a:t>speeches</a:t>
            </a:r>
            <a:r>
              <a:rPr lang="pl-PL" sz="1600" b="1" dirty="0">
                <a:solidFill>
                  <a:schemeClr val="accent1"/>
                </a:solidFill>
              </a:rPr>
              <a:t>, </a:t>
            </a:r>
            <a:r>
              <a:rPr lang="pl-PL" sz="1600" b="1" dirty="0" err="1">
                <a:solidFill>
                  <a:schemeClr val="accent1"/>
                </a:solidFill>
              </a:rPr>
              <a:t>opinions</a:t>
            </a:r>
            <a:r>
              <a:rPr lang="pl-PL" sz="1600" b="1" dirty="0">
                <a:solidFill>
                  <a:schemeClr val="accent1"/>
                </a:solidFill>
              </a:rPr>
              <a:t>) </a:t>
            </a:r>
            <a:r>
              <a:rPr lang="pl-PL" sz="1600" b="1" dirty="0" err="1">
                <a:solidFill>
                  <a:schemeClr val="accent1"/>
                </a:solidFill>
              </a:rPr>
              <a:t>concluded</a:t>
            </a:r>
            <a:r>
              <a:rPr lang="pl-PL" sz="1600" b="1" dirty="0">
                <a:solidFill>
                  <a:schemeClr val="accent1"/>
                </a:solidFill>
              </a:rPr>
              <a:t> by the king</a:t>
            </a:r>
          </a:p>
        </p:txBody>
      </p:sp>
      <p:sp>
        <p:nvSpPr>
          <p:cNvPr id="7" name="pole tekstowe 6">
            <a:extLst>
              <a:ext uri="{FF2B5EF4-FFF2-40B4-BE49-F238E27FC236}">
                <a16:creationId xmlns:a16="http://schemas.microsoft.com/office/drawing/2014/main" id="{F36E6D8A-BEB5-693D-9140-09F3AE380080}"/>
              </a:ext>
            </a:extLst>
          </p:cNvPr>
          <p:cNvSpPr txBox="1"/>
          <p:nvPr/>
        </p:nvSpPr>
        <p:spPr>
          <a:xfrm>
            <a:off x="9139382" y="4787900"/>
            <a:ext cx="2667000" cy="584775"/>
          </a:xfrm>
          <a:prstGeom prst="rect">
            <a:avLst/>
          </a:prstGeom>
          <a:noFill/>
        </p:spPr>
        <p:txBody>
          <a:bodyPr wrap="square" rtlCol="0">
            <a:spAutoFit/>
          </a:bodyPr>
          <a:lstStyle/>
          <a:p>
            <a:r>
              <a:rPr lang="pl-PL" sz="1600" b="1" dirty="0" err="1">
                <a:solidFill>
                  <a:schemeClr val="accent1"/>
                </a:solidFill>
              </a:rPr>
              <a:t>Deliberations</a:t>
            </a:r>
            <a:r>
              <a:rPr lang="pl-PL" sz="1600" b="1" dirty="0">
                <a:solidFill>
                  <a:schemeClr val="accent1"/>
                </a:solidFill>
              </a:rPr>
              <a:t>, ’</a:t>
            </a:r>
            <a:r>
              <a:rPr lang="pl-PL" sz="1600" b="1" dirty="0" err="1">
                <a:solidFill>
                  <a:schemeClr val="accent1"/>
                </a:solidFill>
              </a:rPr>
              <a:t>grinding</a:t>
            </a:r>
            <a:r>
              <a:rPr lang="pl-PL" sz="1600" b="1" dirty="0">
                <a:solidFill>
                  <a:schemeClr val="accent1"/>
                </a:solidFill>
              </a:rPr>
              <a:t> out’ the </a:t>
            </a:r>
            <a:r>
              <a:rPr lang="pl-PL" sz="1600" b="1" dirty="0" err="1">
                <a:solidFill>
                  <a:schemeClr val="accent1"/>
                </a:solidFill>
              </a:rPr>
              <a:t>discussed</a:t>
            </a:r>
            <a:r>
              <a:rPr lang="pl-PL" sz="1600" b="1" dirty="0">
                <a:solidFill>
                  <a:schemeClr val="accent1"/>
                </a:solidFill>
              </a:rPr>
              <a:t> </a:t>
            </a:r>
            <a:r>
              <a:rPr lang="pl-PL" sz="1600" b="1" dirty="0" err="1">
                <a:solidFill>
                  <a:schemeClr val="accent1"/>
                </a:solidFill>
              </a:rPr>
              <a:t>matter</a:t>
            </a:r>
            <a:endParaRPr lang="pl-PL" sz="1600" b="1" dirty="0">
              <a:solidFill>
                <a:schemeClr val="accent1"/>
              </a:solidFill>
            </a:endParaRPr>
          </a:p>
        </p:txBody>
      </p:sp>
    </p:spTree>
    <p:extLst>
      <p:ext uri="{BB962C8B-B14F-4D97-AF65-F5344CB8AC3E}">
        <p14:creationId xmlns:p14="http://schemas.microsoft.com/office/powerpoint/2010/main" val="248841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pl-PL" b="1" dirty="0" err="1"/>
              <a:t>Evolution</a:t>
            </a:r>
            <a:endParaRPr lang="pl-PL" b="1" dirty="0"/>
          </a:p>
        </p:txBody>
      </p:sp>
      <p:graphicFrame>
        <p:nvGraphicFramePr>
          <p:cNvPr id="3" name="Diagram 2">
            <a:extLst>
              <a:ext uri="{FF2B5EF4-FFF2-40B4-BE49-F238E27FC236}">
                <a16:creationId xmlns:a16="http://schemas.microsoft.com/office/drawing/2014/main" id="{7EA6906B-2F01-BBF0-EAF0-31B1BC25882E}"/>
              </a:ext>
            </a:extLst>
          </p:cNvPr>
          <p:cNvGraphicFramePr/>
          <p:nvPr>
            <p:extLst>
              <p:ext uri="{D42A27DB-BD31-4B8C-83A1-F6EECF244321}">
                <p14:modId xmlns:p14="http://schemas.microsoft.com/office/powerpoint/2010/main" val="128909012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Łącznik prosty 4">
            <a:extLst>
              <a:ext uri="{FF2B5EF4-FFF2-40B4-BE49-F238E27FC236}">
                <a16:creationId xmlns:a16="http://schemas.microsoft.com/office/drawing/2014/main" id="{305F8B3A-18B1-5CC7-C195-57F50D68C154}"/>
              </a:ext>
            </a:extLst>
          </p:cNvPr>
          <p:cNvCxnSpPr/>
          <p:nvPr/>
        </p:nvCxnSpPr>
        <p:spPr>
          <a:xfrm>
            <a:off x="7025268" y="1795346"/>
            <a:ext cx="0" cy="95900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6" name="pole tekstowe 5">
            <a:extLst>
              <a:ext uri="{FF2B5EF4-FFF2-40B4-BE49-F238E27FC236}">
                <a16:creationId xmlns:a16="http://schemas.microsoft.com/office/drawing/2014/main" id="{A848DF67-CC70-585E-0250-E7A8FF715CA1}"/>
              </a:ext>
            </a:extLst>
          </p:cNvPr>
          <p:cNvSpPr txBox="1"/>
          <p:nvPr/>
        </p:nvSpPr>
        <p:spPr>
          <a:xfrm>
            <a:off x="6668432" y="1426014"/>
            <a:ext cx="713671" cy="369332"/>
          </a:xfrm>
          <a:prstGeom prst="rect">
            <a:avLst/>
          </a:prstGeom>
          <a:noFill/>
        </p:spPr>
        <p:txBody>
          <a:bodyPr wrap="square" rtlCol="0">
            <a:spAutoFit/>
          </a:bodyPr>
          <a:lstStyle/>
          <a:p>
            <a:r>
              <a:rPr lang="pl-PL" b="1" dirty="0">
                <a:solidFill>
                  <a:schemeClr val="accent1"/>
                </a:solidFill>
              </a:rPr>
              <a:t>1569</a:t>
            </a:r>
          </a:p>
        </p:txBody>
      </p:sp>
      <p:sp>
        <p:nvSpPr>
          <p:cNvPr id="7" name="pole tekstowe 6">
            <a:extLst>
              <a:ext uri="{FF2B5EF4-FFF2-40B4-BE49-F238E27FC236}">
                <a16:creationId xmlns:a16="http://schemas.microsoft.com/office/drawing/2014/main" id="{7CF6544C-F6B1-0671-B30D-7F9D2FD5804E}"/>
              </a:ext>
            </a:extLst>
          </p:cNvPr>
          <p:cNvSpPr txBox="1"/>
          <p:nvPr/>
        </p:nvSpPr>
        <p:spPr>
          <a:xfrm>
            <a:off x="7155368" y="2045229"/>
            <a:ext cx="2261006" cy="646331"/>
          </a:xfrm>
          <a:prstGeom prst="rect">
            <a:avLst/>
          </a:prstGeom>
          <a:noFill/>
        </p:spPr>
        <p:txBody>
          <a:bodyPr wrap="square" rtlCol="0">
            <a:spAutoFit/>
          </a:bodyPr>
          <a:lstStyle/>
          <a:p>
            <a:r>
              <a:rPr lang="pl-PL" b="1" dirty="0">
                <a:solidFill>
                  <a:schemeClr val="accent1"/>
                </a:solidFill>
              </a:rPr>
              <a:t>Poland-</a:t>
            </a:r>
            <a:r>
              <a:rPr lang="pl-PL" b="1" dirty="0" err="1">
                <a:solidFill>
                  <a:schemeClr val="accent1"/>
                </a:solidFill>
              </a:rPr>
              <a:t>Lithuania</a:t>
            </a:r>
            <a:r>
              <a:rPr lang="pl-PL" b="1" dirty="0">
                <a:solidFill>
                  <a:schemeClr val="accent1"/>
                </a:solidFill>
              </a:rPr>
              <a:t> </a:t>
            </a:r>
            <a:br>
              <a:rPr lang="pl-PL" b="1" dirty="0">
                <a:solidFill>
                  <a:schemeClr val="accent1"/>
                </a:solidFill>
              </a:rPr>
            </a:br>
            <a:r>
              <a:rPr lang="pl-PL" b="1" dirty="0">
                <a:solidFill>
                  <a:schemeClr val="accent1"/>
                </a:solidFill>
              </a:rPr>
              <a:t>(P-L Commonwealth)</a:t>
            </a:r>
          </a:p>
        </p:txBody>
      </p:sp>
      <p:sp>
        <p:nvSpPr>
          <p:cNvPr id="9" name="pole tekstowe 8">
            <a:extLst>
              <a:ext uri="{FF2B5EF4-FFF2-40B4-BE49-F238E27FC236}">
                <a16:creationId xmlns:a16="http://schemas.microsoft.com/office/drawing/2014/main" id="{8297884E-177C-EE66-18DF-94BD2E6C7DBF}"/>
              </a:ext>
            </a:extLst>
          </p:cNvPr>
          <p:cNvSpPr txBox="1"/>
          <p:nvPr/>
        </p:nvSpPr>
        <p:spPr>
          <a:xfrm>
            <a:off x="5486406" y="2045229"/>
            <a:ext cx="1241680" cy="369332"/>
          </a:xfrm>
          <a:prstGeom prst="rect">
            <a:avLst/>
          </a:prstGeom>
          <a:noFill/>
        </p:spPr>
        <p:txBody>
          <a:bodyPr wrap="square" rtlCol="0">
            <a:spAutoFit/>
          </a:bodyPr>
          <a:lstStyle/>
          <a:p>
            <a:pPr algn="ctr"/>
            <a:r>
              <a:rPr lang="pl-PL" b="1" dirty="0">
                <a:solidFill>
                  <a:schemeClr val="accent1"/>
                </a:solidFill>
              </a:rPr>
              <a:t>Poland</a:t>
            </a:r>
          </a:p>
        </p:txBody>
      </p:sp>
      <p:sp>
        <p:nvSpPr>
          <p:cNvPr id="10" name="pole tekstowe 9">
            <a:extLst>
              <a:ext uri="{FF2B5EF4-FFF2-40B4-BE49-F238E27FC236}">
                <a16:creationId xmlns:a16="http://schemas.microsoft.com/office/drawing/2014/main" id="{DC89AF8C-CE38-5DB8-D21F-3ADD17C9A95A}"/>
              </a:ext>
            </a:extLst>
          </p:cNvPr>
          <p:cNvSpPr txBox="1"/>
          <p:nvPr/>
        </p:nvSpPr>
        <p:spPr>
          <a:xfrm>
            <a:off x="7248293" y="4116777"/>
            <a:ext cx="3401121" cy="646331"/>
          </a:xfrm>
          <a:prstGeom prst="rect">
            <a:avLst/>
          </a:prstGeom>
          <a:noFill/>
        </p:spPr>
        <p:txBody>
          <a:bodyPr wrap="square" rtlCol="0">
            <a:spAutoFit/>
          </a:bodyPr>
          <a:lstStyle/>
          <a:p>
            <a:r>
              <a:rPr lang="pl-PL" b="1" dirty="0" err="1">
                <a:solidFill>
                  <a:schemeClr val="accent1"/>
                </a:solidFill>
              </a:rPr>
              <a:t>Embodiment</a:t>
            </a:r>
            <a:r>
              <a:rPr lang="pl-PL" b="1" dirty="0">
                <a:solidFill>
                  <a:schemeClr val="accent1"/>
                </a:solidFill>
              </a:rPr>
              <a:t> of </a:t>
            </a:r>
            <a:r>
              <a:rPr lang="pl-PL" b="1" dirty="0" err="1">
                <a:solidFill>
                  <a:schemeClr val="accent1"/>
                </a:solidFill>
              </a:rPr>
              <a:t>new</a:t>
            </a:r>
            <a:r>
              <a:rPr lang="pl-PL" b="1" dirty="0">
                <a:solidFill>
                  <a:schemeClr val="accent1"/>
                </a:solidFill>
              </a:rPr>
              <a:t> </a:t>
            </a:r>
            <a:r>
              <a:rPr lang="pl-PL" b="1" dirty="0" err="1">
                <a:solidFill>
                  <a:schemeClr val="accent1"/>
                </a:solidFill>
              </a:rPr>
              <a:t>sovereign</a:t>
            </a:r>
            <a:r>
              <a:rPr lang="pl-PL" b="1" dirty="0">
                <a:solidFill>
                  <a:schemeClr val="accent1"/>
                </a:solidFill>
              </a:rPr>
              <a:t> – the noble </a:t>
            </a:r>
            <a:r>
              <a:rPr lang="pl-PL" b="1" dirty="0" err="1">
                <a:solidFill>
                  <a:schemeClr val="accent1"/>
                </a:solidFill>
              </a:rPr>
              <a:t>estate</a:t>
            </a:r>
            <a:endParaRPr lang="pl-PL" b="1" dirty="0">
              <a:solidFill>
                <a:schemeClr val="accent1"/>
              </a:solidFill>
            </a:endParaRPr>
          </a:p>
        </p:txBody>
      </p:sp>
    </p:spTree>
    <p:extLst>
      <p:ext uri="{BB962C8B-B14F-4D97-AF65-F5344CB8AC3E}">
        <p14:creationId xmlns:p14="http://schemas.microsoft.com/office/powerpoint/2010/main" val="142921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a:xfrm>
            <a:off x="1305128" y="2466299"/>
            <a:ext cx="10515600" cy="1325563"/>
          </a:xfrm>
        </p:spPr>
        <p:txBody>
          <a:bodyPr/>
          <a:lstStyle/>
          <a:p>
            <a:pPr algn="ctr"/>
            <a:r>
              <a:rPr lang="pl-PL" b="1" dirty="0"/>
              <a:t>Materials</a:t>
            </a:r>
          </a:p>
        </p:txBody>
      </p:sp>
    </p:spTree>
    <p:extLst>
      <p:ext uri="{BB962C8B-B14F-4D97-AF65-F5344CB8AC3E}">
        <p14:creationId xmlns:p14="http://schemas.microsoft.com/office/powerpoint/2010/main" val="3199214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lstStyle/>
          <a:p>
            <a:pPr algn="ctr"/>
            <a:r>
              <a:rPr lang="pl-PL" dirty="0"/>
              <a:t>1A. Diet in Piotrków in 1496 </a:t>
            </a:r>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3416320"/>
          </a:xfrm>
          <a:prstGeom prst="rect">
            <a:avLst/>
          </a:prstGeom>
          <a:noFill/>
        </p:spPr>
        <p:txBody>
          <a:bodyPr wrap="square">
            <a:spAutoFit/>
          </a:bodyPr>
          <a:lstStyle/>
          <a:p>
            <a:pPr algn="just"/>
            <a:r>
              <a:rPr lang="en-US" sz="1200" kern="100" dirty="0">
                <a:effectLst/>
                <a:latin typeface="Calibri" panose="020F0502020204030204" pitchFamily="34" charset="0"/>
                <a:ea typeface="Calibri" panose="020F0502020204030204" pitchFamily="34" charset="0"/>
                <a:cs typeface="Calibri" panose="020F0502020204030204" pitchFamily="34" charset="0"/>
              </a:rPr>
              <a:t>[69]. [De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civibus</a:t>
            </a:r>
            <a:r>
              <a:rPr lang="en-US" sz="1200" kern="100" dirty="0">
                <a:effectLst/>
                <a:latin typeface="Calibri" panose="020F0502020204030204" pitchFamily="34" charset="0"/>
                <a:ea typeface="Calibri" panose="020F0502020204030204" pitchFamily="34" charset="0"/>
                <a:cs typeface="Calibri" panose="020F0502020204030204" pitchFamily="34" charset="0"/>
              </a:rPr>
              <a:t> et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plebeis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oppida at bona alia in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iure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terrestri</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non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possessuris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Item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statuimus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quod</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civibus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plebeis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undecumque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existentibus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op[p]</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ida</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villas,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praedia</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et bona alia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iure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terrestri</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supposita</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emere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tenere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possidereque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perpetuo vel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obligatorio</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modo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liceat</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minime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ex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eo</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quod</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profectionibus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bellicis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aciebus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ordinatis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locum inter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nobiles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competentem</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non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haberent</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quodque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illi</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bonis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talibus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habitis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occasiones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querere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consueverunt</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se a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bellicis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expeditionibus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liberandi</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Et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quod</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illi</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qui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iam</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effectu</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bona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terrestria</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usurparunt</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illa</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hinc</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ad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decursum</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temporis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quo commode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istud</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facere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possent</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vendere</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teneantur</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sub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poenis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quas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ex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illis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secus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facientibus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iuxta</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arbitrium nostrum, et palatini terrae, in quo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illa</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consistunt</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exacturi</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sumus</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irremissibiliter</a:t>
            </a:r>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[69]. [Regarding citizens and peasants so that they do not dare to possess towns and other properties under terrestrial law].</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Similarly, we decree that citizens and peasants from wherever they may be, may not buy, hold, and possess towns, villages, estates, and other properties subject to terrestrial law perpetually or in an obligatory manner, not least because they did not have a suitable place among the nobles in military expeditions and ordered battles, but because they have been accustomed to seeking opportunities to exempt themselves from military expeditions by holding such properties. […] Moreover, those who have already effectively appropriated terrestrial properties shall be obliged to sell them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within a reasonable period from the time they could conveniently do so, under penalties which we shall rigorously exact from those who act contrary to this, according to our discretion and that of the palatine of the land in which they reside.</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2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200" u="sng" kern="100"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https://iura.uj.edu.pl/dlibra/publication/3119/edition/2358/content?ref=struct</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9" name="Obraz 8">
            <a:extLst>
              <a:ext uri="{FF2B5EF4-FFF2-40B4-BE49-F238E27FC236}">
                <a16:creationId xmlns:a16="http://schemas.microsoft.com/office/drawing/2014/main" id="{37AFA393-4DBD-353C-9F3C-5F58B122BB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02570" y="4012889"/>
            <a:ext cx="1789430" cy="1789430"/>
          </a:xfrm>
          <a:prstGeom prst="rect">
            <a:avLst/>
          </a:prstGeom>
        </p:spPr>
      </p:pic>
    </p:spTree>
    <p:extLst>
      <p:ext uri="{BB962C8B-B14F-4D97-AF65-F5344CB8AC3E}">
        <p14:creationId xmlns:p14="http://schemas.microsoft.com/office/powerpoint/2010/main" val="3094893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lstStyle/>
          <a:p>
            <a:pPr algn="ctr"/>
            <a:r>
              <a:rPr lang="pl-PL" dirty="0"/>
              <a:t>1B. Diet in Piotrków in 1496 </a:t>
            </a:r>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4031873"/>
          </a:xfrm>
          <a:prstGeom prst="rect">
            <a:avLst/>
          </a:prstGeom>
          <a:noFill/>
        </p:spPr>
        <p:txBody>
          <a:bodyPr wrap="square">
            <a:spAutoFit/>
          </a:bodyPr>
          <a:lstStyle/>
          <a:p>
            <a:r>
              <a:rPr lang="en-US" sz="1600" kern="100" dirty="0">
                <a:effectLst/>
                <a:latin typeface="Calibri" panose="020F0502020204030204" pitchFamily="34" charset="0"/>
                <a:ea typeface="Calibri" panose="020F0502020204030204" pitchFamily="34" charset="0"/>
                <a:cs typeface="Calibri" panose="020F0502020204030204" pitchFamily="34" charset="0"/>
              </a:rPr>
              <a:t>[47]. [De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fugitivis</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kmethonibus</a:t>
            </a:r>
            <a:r>
              <a:rPr lang="en-US" sz="1600" kern="100" dirty="0">
                <a:effectLst/>
                <a:latin typeface="Calibri" panose="020F0502020204030204" pitchFamily="34" charset="0"/>
                <a:ea typeface="Calibri" panose="020F0502020204030204" pitchFamily="34" charset="0"/>
                <a:cs typeface="Calibri" panose="020F0502020204030204" pitchFamily="34" charset="0"/>
              </a:rPr>
              <a:t>].</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6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600" kern="100" dirty="0">
                <a:effectLst/>
                <a:latin typeface="Calibri" panose="020F0502020204030204" pitchFamily="34" charset="0"/>
                <a:ea typeface="Calibri" panose="020F0502020204030204" pitchFamily="34" charset="0"/>
                <a:cs typeface="Calibri" panose="020F0502020204030204" pitchFamily="34" charset="0"/>
              </a:rPr>
              <a:t>Pro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fugitivis</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tamen</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tametsi</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videatur</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satis</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superque</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diffinitum</a:t>
            </a:r>
            <a:r>
              <a:rPr lang="en-US" sz="1600" kern="100" dirty="0">
                <a:effectLst/>
                <a:latin typeface="Calibri" panose="020F0502020204030204" pitchFamily="34" charset="0"/>
                <a:ea typeface="Calibri" panose="020F0502020204030204" pitchFamily="34" charset="0"/>
                <a:cs typeface="Calibri" panose="020F0502020204030204" pitchFamily="34" charset="0"/>
              </a:rPr>
              <a:t> in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statuto</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Magni</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Kazimiri</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teneri</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decernimus</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tamen</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quia</a:t>
            </a:r>
            <a:r>
              <a:rPr lang="en-US" sz="1600" kern="100" dirty="0">
                <a:effectLst/>
                <a:latin typeface="Calibri" panose="020F0502020204030204" pitchFamily="34" charset="0"/>
                <a:ea typeface="Calibri" panose="020F0502020204030204" pitchFamily="34" charset="0"/>
                <a:cs typeface="Calibri" panose="020F0502020204030204" pitchFamily="34" charset="0"/>
              </a:rPr>
              <a:t> non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videtur</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quidquam</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descriptum</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esse</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qualiter</a:t>
            </a:r>
            <a:r>
              <a:rPr lang="en-US" sz="1600" kern="100" dirty="0">
                <a:effectLst/>
                <a:latin typeface="Calibri" panose="020F0502020204030204" pitchFamily="34" charset="0"/>
                <a:ea typeface="Calibri" panose="020F0502020204030204" pitchFamily="34" charset="0"/>
                <a:cs typeface="Calibri" panose="020F0502020204030204" pitchFamily="34" charset="0"/>
              </a:rPr>
              <a:t> in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citando</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procedendum</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esset</a:t>
            </a:r>
            <a:r>
              <a:rPr lang="en-US" sz="1600" kern="100" dirty="0">
                <a:effectLst/>
                <a:latin typeface="Calibri" panose="020F0502020204030204" pitchFamily="34" charset="0"/>
                <a:ea typeface="Calibri" panose="020F0502020204030204" pitchFamily="34" charset="0"/>
                <a:cs typeface="Calibri" panose="020F0502020204030204" pitchFamily="34" charset="0"/>
              </a:rPr>
              <a:t>. I[d]</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circo</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statuimus</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ut</a:t>
            </a:r>
            <a:r>
              <a:rPr lang="en-US" sz="1600" kern="100" dirty="0">
                <a:effectLst/>
                <a:latin typeface="Calibri" panose="020F0502020204030204" pitchFamily="34" charset="0"/>
                <a:ea typeface="Calibri" panose="020F0502020204030204" pitchFamily="34" charset="0"/>
                <a:cs typeface="Calibri" panose="020F0502020204030204" pitchFamily="34" charset="0"/>
              </a:rPr>
              <a:t> pro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kmethonibus</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fugientibus</a:t>
            </a:r>
            <a:r>
              <a:rPr lang="en-US" sz="1600" kern="100" dirty="0">
                <a:effectLst/>
                <a:latin typeface="Calibri" panose="020F0502020204030204" pitchFamily="34" charset="0"/>
                <a:ea typeface="Calibri" panose="020F0502020204030204" pitchFamily="34" charset="0"/>
                <a:cs typeface="Calibri" panose="020F0502020204030204" pitchFamily="34" charset="0"/>
              </a:rPr>
              <a:t> a die date p[</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raesen</a:t>
            </a:r>
            <a:r>
              <a:rPr lang="en-US" sz="1600" kern="100" dirty="0">
                <a:effectLst/>
                <a:latin typeface="Calibri" panose="020F0502020204030204" pitchFamily="34" charset="0"/>
                <a:ea typeface="Calibri" panose="020F0502020204030204" pitchFamily="34" charset="0"/>
                <a:cs typeface="Calibri" panose="020F0502020204030204" pitchFamily="34" charset="0"/>
              </a:rPr>
              <a:t>]</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tium</a:t>
            </a:r>
            <a:r>
              <a:rPr lang="en-US" sz="1600" kern="100" dirty="0">
                <a:effectLst/>
                <a:latin typeface="Calibri" panose="020F0502020204030204" pitchFamily="34" charset="0"/>
                <a:ea typeface="Calibri" panose="020F0502020204030204" pitchFamily="34" charset="0"/>
                <a:cs typeface="Calibri" panose="020F0502020204030204" pitchFamily="34" charset="0"/>
              </a:rPr>
              <a:t> in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futurum</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citentur</a:t>
            </a:r>
            <a:r>
              <a:rPr lang="en-US" sz="1600" kern="100" dirty="0">
                <a:effectLst/>
                <a:latin typeface="Calibri" panose="020F0502020204030204" pitchFamily="34" charset="0"/>
                <a:ea typeface="Calibri" panose="020F0502020204030204" pitchFamily="34" charset="0"/>
                <a:cs typeface="Calibri" panose="020F0502020204030204" pitchFamily="34" charset="0"/>
              </a:rPr>
              <a:t>, qui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citandi</a:t>
            </a:r>
            <a:r>
              <a:rPr lang="en-US" sz="1600" kern="100" dirty="0">
                <a:effectLst/>
                <a:latin typeface="Calibri" panose="020F0502020204030204" pitchFamily="34" charset="0"/>
                <a:ea typeface="Calibri" panose="020F0502020204030204" pitchFamily="34" charset="0"/>
                <a:cs typeface="Calibri" panose="020F0502020204030204" pitchFamily="34" charset="0"/>
              </a:rPr>
              <a:t> sunt ad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iudicia</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r>
              <a:rPr lang="en-US" sz="1600" kern="100" dirty="0" err="1">
                <a:effectLst/>
                <a:latin typeface="Calibri" panose="020F0502020204030204" pitchFamily="34" charset="0"/>
                <a:ea typeface="Calibri" panose="020F0502020204030204" pitchFamily="34" charset="0"/>
                <a:cs typeface="Calibri" panose="020F0502020204030204" pitchFamily="34" charset="0"/>
              </a:rPr>
              <a:t>terrarum</a:t>
            </a:r>
            <a:r>
              <a:rPr lang="en-US" sz="16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6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600" i="1" kern="100" dirty="0">
                <a:effectLst/>
                <a:latin typeface="Calibri" panose="020F0502020204030204" pitchFamily="34" charset="0"/>
                <a:ea typeface="Calibri" panose="020F0502020204030204" pitchFamily="34" charset="0"/>
                <a:cs typeface="Calibri" panose="020F0502020204030204" pitchFamily="34" charset="0"/>
              </a:rPr>
              <a:t>[47]. [Regarding runaway peasants].</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6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600" i="1" kern="100" dirty="0">
                <a:effectLst/>
                <a:latin typeface="Calibri" panose="020F0502020204030204" pitchFamily="34" charset="0"/>
                <a:ea typeface="Calibri" panose="020F0502020204030204" pitchFamily="34" charset="0"/>
                <a:cs typeface="Calibri" panose="020F0502020204030204" pitchFamily="34" charset="0"/>
              </a:rPr>
              <a:t>However, concerning runaways, although it may seem to be sufficiently and abundantly defined in the statute of King Kazimierz the Great, which we decree to be binding, yet because it does not seem that anything is described regarding how proceedings should be conducted in summoning them, therefore, we decree that for peasants fleeing from the day of the present document onwards, those who are to be summoned to the courts of the land shall be summoned. </a:t>
            </a:r>
            <a:r>
              <a:rPr lang="en-US" sz="1600"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6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600" u="sng" kern="100"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https://iura.uj.edu.pl/dlibra/publication/3119/edition/2358/content?ref=struct</a:t>
            </a:r>
            <a:endParaRPr lang="pl-PL" sz="16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a:extLst>
              <a:ext uri="{FF2B5EF4-FFF2-40B4-BE49-F238E27FC236}">
                <a16:creationId xmlns:a16="http://schemas.microsoft.com/office/drawing/2014/main" id="{4C74E22B-FCA4-9488-6CC0-9B3DECCF20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02570" y="4450634"/>
            <a:ext cx="1789430" cy="1789430"/>
          </a:xfrm>
          <a:prstGeom prst="rect">
            <a:avLst/>
          </a:prstGeom>
        </p:spPr>
      </p:pic>
    </p:spTree>
    <p:extLst>
      <p:ext uri="{BB962C8B-B14F-4D97-AF65-F5344CB8AC3E}">
        <p14:creationId xmlns:p14="http://schemas.microsoft.com/office/powerpoint/2010/main" val="4254628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2A. Diet in Kraków in 1507</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501707" y="1368174"/>
            <a:ext cx="9188585" cy="3539430"/>
          </a:xfrm>
          <a:prstGeom prst="rect">
            <a:avLst/>
          </a:prstGeom>
          <a:noFill/>
        </p:spPr>
        <p:txBody>
          <a:bodyPr wrap="square">
            <a:spAutoFit/>
          </a:bodyPr>
          <a:lstStyle/>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23. Item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providere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volentes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indemnitati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oppidorum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subditorum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quorum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praeiudicium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mercata</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villis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fieri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consueverunt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statuimus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decernimus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capitanei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locorum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mercata</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villis</a:t>
            </a:r>
            <a:r>
              <a:rPr lang="en-US" sz="14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publicas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proclamationes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exerceri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prohibeant</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maxime</a:t>
            </a:r>
            <a:r>
              <a:rPr lang="en-US" sz="1400" kern="100" dirty="0">
                <a:effectLst/>
                <a:latin typeface="Calibri" panose="020F0502020204030204" pitchFamily="34" charset="0"/>
                <a:ea typeface="Calibri" panose="020F0502020204030204" pitchFamily="34" charset="0"/>
                <a:cs typeface="Calibri" panose="020F0502020204030204" pitchFamily="34" charset="0"/>
              </a:rPr>
              <a:t>, ne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villis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ceteris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locis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fora ex privilegio non sunt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concessa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ulnis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talento</a:t>
            </a:r>
            <a:r>
              <a:rPr lang="en-US" sz="1400" kern="100" dirty="0">
                <a:effectLst/>
                <a:latin typeface="Calibri" panose="020F0502020204030204" pitchFamily="34" charset="0"/>
                <a:ea typeface="Calibri" panose="020F0502020204030204" pitchFamily="34" charset="0"/>
                <a:cs typeface="Calibri" panose="020F0502020204030204" pitchFamily="34" charset="0"/>
              </a:rPr>
              <a:t> fiat rerum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venditio</a:t>
            </a:r>
            <a:r>
              <a:rPr lang="en-US" sz="1400" kern="100" dirty="0">
                <a:effectLst/>
                <a:latin typeface="Calibri" panose="020F0502020204030204" pitchFamily="34" charset="0"/>
                <a:ea typeface="Calibri" panose="020F0502020204030204" pitchFamily="34" charset="0"/>
                <a:cs typeface="Calibri" panose="020F0502020204030204" pitchFamily="34" charset="0"/>
              </a:rPr>
              <a:t>. Secus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facientes</a:t>
            </a:r>
            <a:r>
              <a:rPr lang="en-US" sz="1400" kern="100" dirty="0">
                <a:effectLst/>
                <a:latin typeface="Calibri" panose="020F0502020204030204" pitchFamily="34" charset="0"/>
                <a:ea typeface="Calibri" panose="020F0502020204030204" pitchFamily="34" charset="0"/>
                <a:cs typeface="Calibri" panose="020F0502020204030204" pitchFamily="34" charset="0"/>
              </a:rPr>
              <a:t> per rerum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venditioniafexpositarum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receptionem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puniantur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exceptis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frumento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pecoribus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pecudibusque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Ipsi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etiam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capitanei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prohibituri</a:t>
            </a:r>
            <a:r>
              <a:rPr lang="en-US" sz="1400" kern="100" dirty="0">
                <a:effectLst/>
                <a:latin typeface="Calibri" panose="020F0502020204030204" pitchFamily="34" charset="0"/>
                <a:ea typeface="Calibri" panose="020F0502020204030204" pitchFamily="34" charset="0"/>
                <a:cs typeface="Calibri" panose="020F0502020204030204" pitchFamily="34" charset="0"/>
              </a:rPr>
              <a:t> sunt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negotiatoribus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nonnisi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viis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consuetis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publicis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stratis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thelonea</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publica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loca</a:t>
            </a:r>
            <a:r>
              <a:rPr lang="en-US" sz="1400" kern="100" dirty="0">
                <a:effectLst/>
                <a:latin typeface="Calibri" panose="020F0502020204030204" pitchFamily="34" charset="0"/>
                <a:ea typeface="Calibri" panose="020F0502020204030204" pitchFamily="34" charset="0"/>
                <a:cs typeface="Calibri" panose="020F0502020204030204" pitchFamily="34" charset="0"/>
              </a:rPr>
              <a:t> non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declinando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vadant</a:t>
            </a:r>
            <a:r>
              <a:rPr lang="en-US" sz="1400" kern="100" dirty="0">
                <a:effectLst/>
                <a:latin typeface="Calibri" panose="020F0502020204030204" pitchFamily="34" charset="0"/>
                <a:ea typeface="Calibri" panose="020F0502020204030204" pitchFamily="34" charset="0"/>
                <a:cs typeface="Calibri" panose="020F0502020204030204" pitchFamily="34" charset="0"/>
              </a:rPr>
              <a:t> sub rerum,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quas</a:t>
            </a:r>
            <a:r>
              <a:rPr lang="en-US" sz="14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obliquas</a:t>
            </a:r>
            <a:r>
              <a:rPr lang="en-US" sz="1400" kern="100" dirty="0">
                <a:effectLst/>
                <a:latin typeface="Calibri" panose="020F0502020204030204" pitchFamily="34" charset="0"/>
                <a:ea typeface="Calibri" panose="020F0502020204030204" pitchFamily="34" charset="0"/>
                <a:cs typeface="Calibri" panose="020F0502020204030204" pitchFamily="34" charset="0"/>
              </a:rPr>
              <a:t> vias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vexerint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privatione</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23. Also, desiring to provide for the indemnity of towns and their subjects, in whose detriment markets are accustomed to be held in villages, we decree and determine that the captain of the places shall prohibit the holding of markets in villages through public proclamations, especially ensuring that no sale of goods by weight and measure takes place in villages and other places where markets have not been granted by privilege. Those who act otherwise shall be punished for receiving goods offered for sale, excepting wheat, livestock, and cattle. The captain themselves shall also forbid merchants from deviating from customary and public roads, avoiding tolls and public places, under the penalty of forfeiture for goods transported by indirect routes.</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https://iura.uj.edu.pl/dlibra/publication/3157/edition/2396/content?ref=struct</a:t>
            </a:r>
            <a:r>
              <a:rPr lang="pl-PL" sz="1400" dirty="0">
                <a:effectLst/>
                <a:latin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a:extLst>
              <a:ext uri="{FF2B5EF4-FFF2-40B4-BE49-F238E27FC236}">
                <a16:creationId xmlns:a16="http://schemas.microsoft.com/office/drawing/2014/main" id="{4C7881BE-38D0-6810-D2D8-8696FB38DA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6074" y="4215203"/>
            <a:ext cx="1695450" cy="1695450"/>
          </a:xfrm>
          <a:prstGeom prst="rect">
            <a:avLst/>
          </a:prstGeom>
        </p:spPr>
      </p:pic>
    </p:spTree>
    <p:extLst>
      <p:ext uri="{BB962C8B-B14F-4D97-AF65-F5344CB8AC3E}">
        <p14:creationId xmlns:p14="http://schemas.microsoft.com/office/powerpoint/2010/main" val="1366053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2B. Diet in Kraków in 1507</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4401205"/>
          </a:xfrm>
          <a:prstGeom prst="rect">
            <a:avLst/>
          </a:prstGeom>
          <a:noFill/>
        </p:spPr>
        <p:txBody>
          <a:bodyPr wrap="square">
            <a:spAutoFit/>
          </a:bodyPr>
          <a:lstStyle/>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20. Item licet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privilegia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civitatibus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oppidis</a:t>
            </a:r>
            <a:r>
              <a:rPr lang="en-US" sz="1400" kern="100" dirty="0">
                <a:effectLst/>
                <a:latin typeface="Calibri" panose="020F0502020204030204" pitchFamily="34" charset="0"/>
                <a:ea typeface="Calibri" panose="020F0502020204030204" pitchFamily="34" charset="0"/>
                <a:cs typeface="Calibri" panose="020F0502020204030204" pitchFamily="34" charset="0"/>
              </a:rPr>
              <a:t> pro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nundinis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habendis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dari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consueta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liberam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facultatem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contineant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mercandi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vendendi</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emendi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tamen</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quia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delatum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est</a:t>
            </a:r>
            <a:r>
              <a:rPr lang="en-US" sz="1400" kern="100" dirty="0">
                <a:effectLst/>
                <a:latin typeface="Calibri" panose="020F0502020204030204" pitchFamily="34" charset="0"/>
                <a:ea typeface="Calibri" panose="020F0502020204030204" pitchFamily="34" charset="0"/>
                <a:cs typeface="Calibri" panose="020F0502020204030204" pitchFamily="34" charset="0"/>
              </a:rPr>
              <a:t> ad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nos</a:t>
            </a:r>
            <a:r>
              <a:rPr lang="en-US" sz="14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querelas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subditorum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400" kern="100" dirty="0">
                <a:effectLst/>
                <a:latin typeface="Calibri" panose="020F0502020204030204" pitchFamily="34" charset="0"/>
                <a:ea typeface="Calibri" panose="020F0502020204030204" pitchFamily="34" charset="0"/>
                <a:cs typeface="Calibri" panose="020F0502020204030204" pitchFamily="34" charset="0"/>
              </a:rPr>
              <a:t> non obstante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eadem</a:t>
            </a:r>
            <a:r>
              <a:rPr lang="en-US" sz="1400" kern="100" dirty="0">
                <a:effectLst/>
                <a:latin typeface="Calibri" panose="020F0502020204030204" pitchFamily="34" charset="0"/>
                <a:ea typeface="Calibri" panose="020F0502020204030204" pitchFamily="34" charset="0"/>
                <a:cs typeface="Calibri" panose="020F0502020204030204" pitchFamily="34" charset="0"/>
              </a:rPr>
              <a:t> libertate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mercatores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Posznanienses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prohibere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consueverunt</a:t>
            </a:r>
            <a:r>
              <a:rPr lang="en-US" sz="1400" kern="100" dirty="0">
                <a:effectLst/>
                <a:latin typeface="Calibri" panose="020F0502020204030204" pitchFamily="34" charset="0"/>
                <a:ea typeface="Calibri" panose="020F0502020204030204" pitchFamily="34" charset="0"/>
                <a:cs typeface="Calibri" panose="020F0502020204030204" pitchFamily="34" charset="0"/>
              </a:rPr>
              <a:t>, ne tempore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nundinarum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externi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mercatores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qui non sunt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cives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Posznanienses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minutim</a:t>
            </a:r>
            <a:r>
              <a:rPr lang="en-US" sz="1400" kern="100" dirty="0">
                <a:effectLst/>
                <a:latin typeface="Calibri" panose="020F0502020204030204" pitchFamily="34" charset="0"/>
                <a:ea typeface="Calibri" panose="020F0502020204030204" pitchFamily="34" charset="0"/>
                <a:cs typeface="Calibri" panose="020F0502020204030204" pitchFamily="34" charset="0"/>
              </a:rPr>
              <a:t> ac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talenta</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ulnas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merces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suas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venderent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considerantes</a:t>
            </a:r>
            <a:r>
              <a:rPr lang="en-US" sz="1400" kern="100" dirty="0">
                <a:effectLst/>
                <a:latin typeface="Calibri" panose="020F0502020204030204" pitchFamily="34" charset="0"/>
                <a:ea typeface="Calibri" panose="020F0502020204030204" pitchFamily="34" charset="0"/>
                <a:cs typeface="Calibri" panose="020F0502020204030204" pitchFamily="34" charset="0"/>
              </a:rPr>
              <a:t> hoc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fieri</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praeiudicium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privilegiorum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regni, pro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eisdem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nundinis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dari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consuetorum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statuimus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inhibentes</a:t>
            </a:r>
            <a:r>
              <a:rPr lang="en-US" sz="1400" kern="100" dirty="0">
                <a:effectLst/>
                <a:latin typeface="Calibri" panose="020F0502020204030204" pitchFamily="34" charset="0"/>
                <a:ea typeface="Calibri" panose="020F0502020204030204" pitchFamily="34" charset="0"/>
                <a:cs typeface="Calibri" panose="020F0502020204030204" pitchFamily="34" charset="0"/>
              </a:rPr>
              <a:t>, ne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futurum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eosdem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cives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Posznanienses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aut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quoscunque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alios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libertas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eorundem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privilegiorum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impediatur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dantes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facultatem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negotiatoribus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ad fora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nundinas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venientibus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negotia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exercendi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mercesque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suas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vendendi</a:t>
            </a:r>
            <a:r>
              <a:rPr lang="en-US" sz="1400" kern="100" dirty="0">
                <a:effectLst/>
                <a:latin typeface="Calibri" panose="020F0502020204030204" pitchFamily="34" charset="0"/>
                <a:ea typeface="Calibri" panose="020F0502020204030204" pitchFamily="34" charset="0"/>
                <a:cs typeface="Calibri" panose="020F0502020204030204" pitchFamily="34" charset="0"/>
              </a:rPr>
              <a:t> ad libras,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talentum</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ulnas,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prout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poterint</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fori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ius</a:t>
            </a:r>
            <a:r>
              <a:rPr lang="en-US" sz="1400" kern="100" dirty="0">
                <a:effectLst/>
                <a:latin typeface="Calibri" panose="020F0502020204030204" pitchFamily="34" charset="0"/>
                <a:ea typeface="Calibri" panose="020F0502020204030204" pitchFamily="34" charset="0"/>
                <a:cs typeface="Calibri" panose="020F0502020204030204" pitchFamily="34" charset="0"/>
              </a:rPr>
              <a:t> commune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fuerit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observetur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inviolabiliter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ipsis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palatinis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providendum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committimus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20. Moreover, although the customary privileges granted to cities and towns for holding fairs include the free opportunity to trade, sell, and buy, yet complaints have been brought to us by the subjects that notwithstanding the same freedom, merchants of Poznan have been accustomed to prohibit during fair times external merchants and those who are not citizens of Poznan from selling their goods in small quantities or by weight and measure. Recognizing that this practice is to the detriment of the privileges of the kingdom, for the same fairs as usual, we decree to prohibit this, so that in the future neither citizens of Poznan nor any others may hinder the freedom of those privileges, granting merchants who come to markets and fairs the opportunity to conduct their business and sell their goods by pounds, weight, and measure, as they are able and as common market law allows. To ensure that this is observed inviolably, we entrust the provision thereof to the palatines themselves.</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u="sng" kern="100"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https://iura.uj.edu.pl/dlibra/publication/3157/edition/2396/content?ref=struct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a:extLst>
              <a:ext uri="{FF2B5EF4-FFF2-40B4-BE49-F238E27FC236}">
                <a16:creationId xmlns:a16="http://schemas.microsoft.com/office/drawing/2014/main" id="{A7888484-34A6-3EED-ACBB-86495502A2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6550" y="4943475"/>
            <a:ext cx="1695450" cy="1695450"/>
          </a:xfrm>
          <a:prstGeom prst="rect">
            <a:avLst/>
          </a:prstGeom>
        </p:spPr>
      </p:pic>
    </p:spTree>
    <p:extLst>
      <p:ext uri="{BB962C8B-B14F-4D97-AF65-F5344CB8AC3E}">
        <p14:creationId xmlns:p14="http://schemas.microsoft.com/office/powerpoint/2010/main" val="4081617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3A. Diet in Bydgoszcz in 1520</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4247317"/>
          </a:xfrm>
          <a:prstGeom prst="rect">
            <a:avLst/>
          </a:prstGeom>
          <a:noFill/>
        </p:spPr>
        <p:txBody>
          <a:bodyPr wrap="square">
            <a:spAutoFit/>
          </a:bodyPr>
          <a:lstStyle/>
          <a:p>
            <a:pPr algn="just"/>
            <a:r>
              <a:rPr lang="en-US" sz="1000" kern="100" dirty="0" err="1">
                <a:effectLst/>
                <a:latin typeface="Calibri" panose="020F0502020204030204" pitchFamily="34" charset="0"/>
                <a:ea typeface="Calibri" panose="020F0502020204030204" pitchFamily="34" charset="0"/>
                <a:cs typeface="Calibri" panose="020F0502020204030204" pitchFamily="34" charset="0"/>
              </a:rPr>
              <a:t>Conditio</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civilis</a:t>
            </a:r>
            <a:r>
              <a:rPr lang="en-US" sz="1000" kern="100" dirty="0">
                <a:effectLst/>
                <a:latin typeface="Calibri" panose="020F0502020204030204" pitchFamily="34" charset="0"/>
                <a:ea typeface="Calibri" panose="020F0502020204030204" pitchFamily="34" charset="0"/>
                <a:cs typeface="Calibri" panose="020F0502020204030204" pitchFamily="34" charset="0"/>
              </a:rPr>
              <a:t>.  Item  civitates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maiores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regni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nostri</a:t>
            </a:r>
            <a:r>
              <a:rPr lang="en-US" sz="1000" kern="100" dirty="0">
                <a:effectLst/>
                <a:latin typeface="Calibri" panose="020F0502020204030204" pitchFamily="34" charset="0"/>
                <a:ea typeface="Calibri" panose="020F0502020204030204" pitchFamily="34" charset="0"/>
                <a:cs typeface="Calibri" panose="020F0502020204030204" pitchFamily="34" charset="0"/>
              </a:rPr>
              <a:t>:  imprimis  civitas  nostra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Cracoviensis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deinde</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Poznaniensis</a:t>
            </a:r>
            <a:r>
              <a:rPr lang="en-US" sz="1000" kern="100" dirty="0">
                <a:effectLst/>
                <a:latin typeface="Calibri" panose="020F0502020204030204" pitchFamily="34" charset="0"/>
                <a:ea typeface="Calibri" panose="020F0502020204030204" pitchFamily="34" charset="0"/>
                <a:cs typeface="Calibri" panose="020F0502020204030204" pitchFamily="34" charset="0"/>
              </a:rPr>
              <a:t> et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Leopoliensis</a:t>
            </a:r>
            <a:r>
              <a:rPr lang="en-US" sz="1000" kern="100" dirty="0">
                <a:effectLst/>
                <a:latin typeface="Calibri" panose="020F0502020204030204" pitchFamily="34" charset="0"/>
                <a:ea typeface="Calibri" panose="020F0502020204030204" pitchFamily="34" charset="0"/>
                <a:cs typeface="Calibri" panose="020F0502020204030204" pitchFamily="34" charset="0"/>
              </a:rPr>
              <a:t> hac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ratione</a:t>
            </a:r>
            <a:r>
              <a:rPr lang="en-US" sz="1000" kern="100" dirty="0">
                <a:effectLst/>
                <a:latin typeface="Calibri" panose="020F0502020204030204" pitchFamily="34" charset="0"/>
                <a:ea typeface="Calibri" panose="020F0502020204030204" pitchFamily="34" charset="0"/>
                <a:cs typeface="Calibri" panose="020F0502020204030204" pitchFamily="34" charset="0"/>
              </a:rPr>
              <a:t> solvent: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[138].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Consules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civitatis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nostrae</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Cracoviensis</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quinque</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florenos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consules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Poznanienses</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quatuor</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florenos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consules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Leopolienses</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quatuor</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florenos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[141]. Advocati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civitatum</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florenos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tres</a:t>
            </a:r>
            <a:r>
              <a:rPr lang="en-US" sz="1000" kern="100" dirty="0">
                <a:effectLst/>
                <a:latin typeface="Calibri" panose="020F0502020204030204" pitchFamily="34" charset="0"/>
                <a:ea typeface="Calibri" panose="020F0502020204030204" pitchFamily="34" charset="0"/>
                <a:cs typeface="Calibri" panose="020F0502020204030204" pitchFamily="34" charset="0"/>
              </a:rPr>
              <a: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[142].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Scabini</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civitatum</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florenos</a:t>
            </a:r>
            <a:r>
              <a:rPr lang="en-US" sz="1000" kern="100" dirty="0">
                <a:effectLst/>
                <a:latin typeface="Calibri" panose="020F0502020204030204" pitchFamily="34" charset="0"/>
                <a:ea typeface="Calibri" panose="020F0502020204030204" pitchFamily="34" charset="0"/>
                <a:cs typeface="Calibri" panose="020F0502020204030204" pitchFamily="34" charset="0"/>
              </a:rPr>
              <a:t> duos.</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[143]. Item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uxores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et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pueri</a:t>
            </a:r>
            <a:r>
              <a:rPr lang="en-US" sz="1000" kern="100" dirty="0">
                <a:effectLst/>
                <a:latin typeface="Calibri" panose="020F0502020204030204" pitchFamily="34" charset="0"/>
                <a:ea typeface="Calibri" panose="020F0502020204030204" pitchFamily="34" charset="0"/>
                <a:cs typeface="Calibri" panose="020F0502020204030204" pitchFamily="34" charset="0"/>
              </a:rPr>
              <a:t> tam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consulum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quam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advocatum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scabinorum</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medium summae,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quam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cuiuslibet</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maritus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solverit</a:t>
            </a:r>
            <a:r>
              <a:rPr lang="en-US" sz="1000" kern="100" dirty="0">
                <a:effectLst/>
                <a:latin typeface="Calibri" panose="020F0502020204030204" pitchFamily="34" charset="0"/>
                <a:ea typeface="Calibri" panose="020F0502020204030204" pitchFamily="34" charset="0"/>
                <a:cs typeface="Calibri" panose="020F0502020204030204" pitchFamily="34" charset="0"/>
              </a:rPr>
              <a: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[144].  Item  </a:t>
            </a:r>
            <a:r>
              <a:rPr lang="en-US" sz="1000" i="1" kern="100" dirty="0" err="1">
                <a:effectLst/>
                <a:latin typeface="Calibri" panose="020F0502020204030204" pitchFamily="34" charset="0"/>
                <a:ea typeface="Calibri" panose="020F0502020204030204" pitchFamily="34" charset="0"/>
                <a:cs typeface="Calibri" panose="020F0502020204030204" pitchFamily="34" charset="0"/>
              </a:rPr>
              <a:t>cechmagistri</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earundem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civitatum</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grossos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duodecim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uxores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eorum</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grossos</a:t>
            </a:r>
            <a:r>
              <a:rPr lang="en-US" sz="1000" kern="100" dirty="0">
                <a:effectLst/>
                <a:latin typeface="Calibri" panose="020F0502020204030204" pitchFamily="34" charset="0"/>
                <a:ea typeface="Calibri" panose="020F0502020204030204" pitchFamily="34" charset="0"/>
                <a:cs typeface="Calibri" panose="020F0502020204030204" pitchFamily="34" charset="0"/>
              </a:rPr>
              <a:t>  sex.</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[145].  Item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mercatores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ditiores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et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pannicidae</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Cracovienses</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florenos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tres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uxores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et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pueri</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eorum</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medium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florenum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Pannicidae</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Posnanienses</a:t>
            </a:r>
            <a:r>
              <a:rPr lang="en-US" sz="1000" kern="100" dirty="0">
                <a:effectLst/>
                <a:latin typeface="Calibri" panose="020F0502020204030204" pitchFamily="34" charset="0"/>
                <a:ea typeface="Calibri" panose="020F0502020204030204" pitchFamily="34" charset="0"/>
                <a:cs typeface="Calibri" panose="020F0502020204030204" pitchFamily="34" charset="0"/>
              </a:rPr>
              <a:t>  et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Leopolienses</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florenum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unum</a:t>
            </a:r>
            <a:r>
              <a:rPr lang="en-US" sz="1000" kern="100" dirty="0">
                <a:effectLst/>
                <a:latin typeface="Calibri" panose="020F0502020204030204" pitchFamily="34" charset="0"/>
                <a:ea typeface="Calibri" panose="020F0502020204030204" pitchFamily="34" charset="0"/>
                <a:cs typeface="Calibri" panose="020F0502020204030204" pitchFamily="34" charset="0"/>
              </a:rPr>
              <a:t>  cum  medio.</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[146]. Item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mercatores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pauperiores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florenum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unum</a:t>
            </a:r>
            <a:r>
              <a:rPr lang="en-US" sz="1000" kern="100" dirty="0">
                <a:effectLst/>
                <a:latin typeface="Calibri" panose="020F0502020204030204" pitchFamily="34" charset="0"/>
                <a:ea typeface="Calibri" panose="020F0502020204030204" pitchFamily="34" charset="0"/>
                <a:cs typeface="Calibri" panose="020F0502020204030204" pitchFamily="34" charset="0"/>
              </a:rPr>
              <a: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uxores</a:t>
            </a:r>
            <a:r>
              <a:rPr lang="en-US" sz="1000" kern="100" dirty="0">
                <a:effectLst/>
                <a:latin typeface="Calibri" panose="020F0502020204030204" pitchFamily="34" charset="0"/>
                <a:ea typeface="Calibri" panose="020F0502020204030204" pitchFamily="34" charset="0"/>
                <a:cs typeface="Calibri" panose="020F0502020204030204" pitchFamily="34" charset="0"/>
              </a:rPr>
              <a:t> et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liberi</a:t>
            </a:r>
            <a:r>
              <a:rPr lang="en-US" sz="10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000" kern="100" dirty="0" err="1">
                <a:effectLst/>
                <a:latin typeface="Calibri" panose="020F0502020204030204" pitchFamily="34" charset="0"/>
                <a:ea typeface="Calibri" panose="020F0502020204030204" pitchFamily="34" charset="0"/>
                <a:cs typeface="Calibri" panose="020F0502020204030204" pitchFamily="34" charset="0"/>
              </a:rPr>
              <a:t>grossos</a:t>
            </a:r>
            <a:r>
              <a:rPr lang="en-US" sz="1000" kern="100" dirty="0">
                <a:effectLst/>
                <a:latin typeface="Calibri" panose="020F0502020204030204" pitchFamily="34" charset="0"/>
                <a:ea typeface="Calibri" panose="020F0502020204030204" pitchFamily="34" charset="0"/>
                <a:cs typeface="Calibri" panose="020F0502020204030204" pitchFamily="34" charset="0"/>
              </a:rPr>
              <a:t> octo.</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Burghers. Likewise, the major cities of our kingdom, especially our city of Krakow, then Poznan and </a:t>
            </a:r>
            <a:r>
              <a:rPr lang="en-US" sz="1000" i="1" kern="100" dirty="0" err="1">
                <a:effectLst/>
                <a:latin typeface="Calibri" panose="020F0502020204030204" pitchFamily="34" charset="0"/>
                <a:ea typeface="Calibri" panose="020F0502020204030204" pitchFamily="34" charset="0"/>
                <a:cs typeface="Calibri" panose="020F0502020204030204" pitchFamily="34" charset="0"/>
              </a:rPr>
              <a:t>Lviv</a:t>
            </a:r>
            <a:r>
              <a:rPr lang="en-US" sz="1000" i="1" kern="100" dirty="0">
                <a:effectLst/>
                <a:latin typeface="Calibri" panose="020F0502020204030204" pitchFamily="34" charset="0"/>
                <a:ea typeface="Calibri" panose="020F0502020204030204" pitchFamily="34" charset="0"/>
                <a:cs typeface="Calibri" panose="020F0502020204030204" pitchFamily="34" charset="0"/>
              </a:rPr>
              <a:t>, shall pay as follows:</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[138]. The aldermen of our city of Krakow shall pay five florins; the aldermen of Poznan shall pay four florins; the aldermen of </a:t>
            </a:r>
            <a:r>
              <a:rPr lang="en-US" sz="1000" i="1" kern="100" dirty="0" err="1">
                <a:effectLst/>
                <a:latin typeface="Calibri" panose="020F0502020204030204" pitchFamily="34" charset="0"/>
                <a:ea typeface="Calibri" panose="020F0502020204030204" pitchFamily="34" charset="0"/>
                <a:cs typeface="Calibri" panose="020F0502020204030204" pitchFamily="34" charset="0"/>
              </a:rPr>
              <a:t>Lviv</a:t>
            </a:r>
            <a:r>
              <a:rPr lang="en-US" sz="1000" i="1" kern="100" dirty="0">
                <a:effectLst/>
                <a:latin typeface="Calibri" panose="020F0502020204030204" pitchFamily="34" charset="0"/>
                <a:ea typeface="Calibri" panose="020F0502020204030204" pitchFamily="34" charset="0"/>
                <a:cs typeface="Calibri" panose="020F0502020204030204" pitchFamily="34" charset="0"/>
              </a:rPr>
              <a:t> shall pay four florins.</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[141]. Advocati (Vogt, </a:t>
            </a:r>
            <a:r>
              <a:rPr lang="en-US" sz="1000" i="1" kern="100" dirty="0" err="1">
                <a:effectLst/>
                <a:latin typeface="Calibri" panose="020F0502020204030204" pitchFamily="34" charset="0"/>
                <a:ea typeface="Calibri" panose="020F0502020204030204" pitchFamily="34" charset="0"/>
                <a:cs typeface="Calibri" panose="020F0502020204030204" pitchFamily="34" charset="0"/>
              </a:rPr>
              <a:t>Wójt</a:t>
            </a:r>
            <a:r>
              <a:rPr lang="en-US" sz="1000" i="1" kern="100" dirty="0">
                <a:effectLst/>
                <a:latin typeface="Calibri" panose="020F0502020204030204" pitchFamily="34" charset="0"/>
                <a:ea typeface="Calibri" panose="020F0502020204030204" pitchFamily="34" charset="0"/>
                <a:cs typeface="Calibri" panose="020F0502020204030204" pitchFamily="34" charset="0"/>
              </a:rPr>
              <a:t> = superior in the court of jurors) of the cities shall pay three florins.</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[142]. Jurors of the cities shall pay two florins.</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[143]. Likewise, the wives and children of both aldermen, advocati, and jurors shall pay half of the sum paid by each husband.</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[144]. Also, the guild masters of the same cities shall pay twelve groschen; their wives shall pay six groschen.</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[145]. Furthermore, wealthier merchants and cloth merchants of Krakow shall pay three florins; their wives and children shall pay half a florin. Cloth merchants of Poznan and </a:t>
            </a:r>
            <a:r>
              <a:rPr lang="en-US" sz="1000" i="1" kern="100" dirty="0" err="1">
                <a:effectLst/>
                <a:latin typeface="Calibri" panose="020F0502020204030204" pitchFamily="34" charset="0"/>
                <a:ea typeface="Calibri" panose="020F0502020204030204" pitchFamily="34" charset="0"/>
                <a:cs typeface="Calibri" panose="020F0502020204030204" pitchFamily="34" charset="0"/>
              </a:rPr>
              <a:t>Lviv</a:t>
            </a:r>
            <a:r>
              <a:rPr lang="en-US" sz="1000" i="1" kern="100" dirty="0">
                <a:effectLst/>
                <a:latin typeface="Calibri" panose="020F0502020204030204" pitchFamily="34" charset="0"/>
                <a:ea typeface="Calibri" panose="020F0502020204030204" pitchFamily="34" charset="0"/>
                <a:cs typeface="Calibri" panose="020F0502020204030204" pitchFamily="34" charset="0"/>
              </a:rPr>
              <a:t> shall pay one florin with half.</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000" i="1" kern="100" dirty="0">
                <a:effectLst/>
                <a:latin typeface="Calibri" panose="020F0502020204030204" pitchFamily="34" charset="0"/>
                <a:ea typeface="Calibri" panose="020F0502020204030204" pitchFamily="34" charset="0"/>
                <a:cs typeface="Calibri" panose="020F0502020204030204" pitchFamily="34" charset="0"/>
              </a:rPr>
              <a:t>[146]. Poorer merchants shall pay one florin; their wives and children shall pay eight groschen.</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000" i="1" kern="100" dirty="0">
                <a:effectLst/>
                <a:latin typeface="Calibri" panose="020F0502020204030204" pitchFamily="34" charset="0"/>
                <a:ea typeface="Calibri" panose="020F0502020204030204" pitchFamily="34" charset="0"/>
                <a:cs typeface="Calibri" panose="020F0502020204030204" pitchFamily="34" charset="0"/>
              </a:rPr>
              <a: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0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000" u="sng" kern="100"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https://iura.uj.edu.pl/dlibra/publication/3239/edition/2478/content?ref=struct</a:t>
            </a:r>
            <a:endParaRPr lang="pl-PL" sz="10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a:extLst>
              <a:ext uri="{FF2B5EF4-FFF2-40B4-BE49-F238E27FC236}">
                <a16:creationId xmlns:a16="http://schemas.microsoft.com/office/drawing/2014/main" id="{DF296F64-1B6C-2753-628C-0959A3C241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6550" y="4643536"/>
            <a:ext cx="1695450" cy="1695450"/>
          </a:xfrm>
          <a:prstGeom prst="rect">
            <a:avLst/>
          </a:prstGeom>
        </p:spPr>
      </p:pic>
    </p:spTree>
    <p:extLst>
      <p:ext uri="{BB962C8B-B14F-4D97-AF65-F5344CB8AC3E}">
        <p14:creationId xmlns:p14="http://schemas.microsoft.com/office/powerpoint/2010/main" val="2598410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3B. Diet in Radom in 1505</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3785652"/>
          </a:xfrm>
          <a:prstGeom prst="rect">
            <a:avLst/>
          </a:prstGeom>
          <a:noFill/>
        </p:spPr>
        <p:txBody>
          <a:bodyPr wrap="square">
            <a:spAutoFit/>
          </a:bodyPr>
          <a:lstStyle/>
          <a:p>
            <a:pPr algn="just"/>
            <a:r>
              <a:rPr lang="en-US" sz="1200" kern="100" dirty="0">
                <a:effectLst/>
                <a:latin typeface="Calibri" panose="020F0502020204030204" pitchFamily="34" charset="0"/>
                <a:ea typeface="Calibri" panose="020F0502020204030204" pitchFamily="34" charset="0"/>
                <a:cs typeface="Calibri" panose="020F0502020204030204" pitchFamily="34" charset="0"/>
              </a:rPr>
              <a:t>[16]. De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teloneis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privata</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auctoritate</a:t>
            </a:r>
            <a:r>
              <a:rPr lang="en-US" sz="1200" kern="100" dirty="0">
                <a:effectLst/>
                <a:latin typeface="Calibri" panose="020F0502020204030204" pitchFamily="34" charset="0"/>
                <a:ea typeface="Calibri" panose="020F0502020204030204" pitchFamily="34" charset="0"/>
                <a:cs typeface="Calibri" panose="020F0502020204030204" pitchFamily="34" charset="0"/>
              </a:rPr>
              <a:t> non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constituendis</a:t>
            </a:r>
            <a:r>
              <a:rPr lang="en-US" sz="1200" kern="100" dirty="0">
                <a:effectLst/>
                <a:latin typeface="Calibri" panose="020F0502020204030204" pitchFamily="34" charset="0"/>
                <a:ea typeface="Calibri" panose="020F0502020204030204" pitchFamily="34" charset="0"/>
                <a:cs typeface="Calibri" panose="020F0502020204030204" pitchFamily="34" charset="0"/>
              </a:rPr>
              <a:t>.</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kern="100" dirty="0">
                <a:effectLst/>
                <a:latin typeface="Calibri" panose="020F0502020204030204" pitchFamily="34" charset="0"/>
                <a:ea typeface="Calibri" panose="020F0502020204030204" pitchFamily="34" charset="0"/>
                <a:cs typeface="Calibri" panose="020F0502020204030204" pitchFamily="34" charset="0"/>
              </a:rPr>
              <a:t>Quoniam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depactatio</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quaelibet</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alieno</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seu</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privato</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iure</a:t>
            </a:r>
            <a:r>
              <a:rPr lang="en-US" sz="1200" kern="100" dirty="0">
                <a:effectLst/>
                <a:latin typeface="Calibri" panose="020F0502020204030204" pitchFamily="34" charset="0"/>
                <a:ea typeface="Calibri" panose="020F0502020204030204" pitchFamily="34" charset="0"/>
                <a:cs typeface="Calibri" panose="020F0502020204030204" pitchFamily="34" charset="0"/>
              </a:rPr>
              <a:t> commissa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communem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laederet</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ut</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verisimile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est</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libertatem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idcirco</a:t>
            </a:r>
            <a:r>
              <a:rPr lang="en-US" sz="1200" kern="100" dirty="0">
                <a:effectLst/>
                <a:latin typeface="Calibri" panose="020F0502020204030204" pitchFamily="34" charset="0"/>
                <a:ea typeface="Calibri" panose="020F0502020204030204" pitchFamily="34" charset="0"/>
                <a:cs typeface="Calibri" panose="020F0502020204030204" pitchFamily="34" charset="0"/>
              </a:rPr>
              <a:t> pro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tuendo</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iure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communi</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libertatis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regnicolarum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universorum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nostrorum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communi</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accedente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consensu</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statuimus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200" kern="100" dirty="0">
                <a:effectLst/>
                <a:latin typeface="Calibri" panose="020F0502020204030204" pitchFamily="34" charset="0"/>
                <a:ea typeface="Calibri" panose="020F0502020204030204" pitchFamily="34" charset="0"/>
                <a:cs typeface="Calibri" panose="020F0502020204030204" pitchFamily="34" charset="0"/>
              </a:rPr>
              <a:t>   nova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telonea</a:t>
            </a:r>
            <a:r>
              <a:rPr lang="en-US" sz="1200" kern="100" dirty="0">
                <a:effectLst/>
                <a:latin typeface="Calibri" panose="020F0502020204030204" pitchFamily="34" charset="0"/>
                <a:ea typeface="Calibri" panose="020F0502020204030204" pitchFamily="34" charset="0"/>
                <a:cs typeface="Calibri" panose="020F0502020204030204" pitchFamily="34" charset="0"/>
              </a:rPr>
              <a:t>   nemo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saecularium</a:t>
            </a:r>
            <a:r>
              <a:rPr lang="en-US" sz="1200" kern="100" dirty="0">
                <a:effectLst/>
                <a:latin typeface="Calibri" panose="020F0502020204030204" pitchFamily="34" charset="0"/>
                <a:ea typeface="Calibri" panose="020F0502020204030204" pitchFamily="34" charset="0"/>
                <a:cs typeface="Calibri" panose="020F0502020204030204" pitchFamily="34" charset="0"/>
              </a:rPr>
              <a:t>   et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spiritualium</a:t>
            </a:r>
            <a:r>
              <a:rPr lang="en-US" sz="1200" kern="100" dirty="0">
                <a:effectLst/>
                <a:latin typeface="Calibri" panose="020F0502020204030204" pitchFamily="34" charset="0"/>
                <a:ea typeface="Calibri" panose="020F0502020204030204" pitchFamily="34" charset="0"/>
                <a:cs typeface="Calibri" panose="020F0502020204030204" pitchFamily="34" charset="0"/>
              </a:rPr>
              <a:t> in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bonis</a:t>
            </a:r>
            <a:r>
              <a:rPr lang="en-US" sz="1200" kern="100" dirty="0">
                <a:effectLst/>
                <a:latin typeface="Calibri" panose="020F0502020204030204" pitchFamily="34" charset="0"/>
                <a:ea typeface="Calibri" panose="020F0502020204030204" pitchFamily="34" charset="0"/>
                <a:cs typeface="Calibri" panose="020F0502020204030204" pitchFamily="34" charset="0"/>
              </a:rPr>
              <a:t> suis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constituet</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neque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constituere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audebit</a:t>
            </a:r>
            <a:r>
              <a:rPr lang="en-US" sz="1200" kern="100" dirty="0">
                <a:effectLst/>
                <a:latin typeface="Calibri" panose="020F0502020204030204" pitchFamily="34" charset="0"/>
                <a:ea typeface="Calibri" panose="020F0502020204030204" pitchFamily="34" charset="0"/>
                <a:cs typeface="Calibri" panose="020F0502020204030204" pitchFamily="34" charset="0"/>
              </a:rPr>
              <a:t> sine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licentia</a:t>
            </a:r>
            <a:r>
              <a:rPr lang="en-US" sz="1200" kern="100" dirty="0">
                <a:effectLst/>
                <a:latin typeface="Calibri" panose="020F0502020204030204" pitchFamily="34" charset="0"/>
                <a:ea typeface="Calibri" panose="020F0502020204030204" pitchFamily="34" charset="0"/>
                <a:cs typeface="Calibri" panose="020F0502020204030204" pitchFamily="34" charset="0"/>
              </a:rPr>
              <a:t> et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consensu</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donationeque</a:t>
            </a:r>
            <a:r>
              <a:rPr lang="en-US" sz="1200" kern="100" dirty="0">
                <a:effectLst/>
                <a:latin typeface="Calibri" panose="020F0502020204030204" pitchFamily="34" charset="0"/>
                <a:ea typeface="Calibri" panose="020F0502020204030204" pitchFamily="34" charset="0"/>
                <a:cs typeface="Calibri" panose="020F0502020204030204" pitchFamily="34" charset="0"/>
              </a:rPr>
              <a:t> nostra  et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consiliariorum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Regni  in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conventione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generali</a:t>
            </a:r>
            <a:r>
              <a:rPr lang="en-US" sz="1200" kern="100" dirty="0">
                <a:effectLst/>
                <a:latin typeface="Calibri" panose="020F0502020204030204" pitchFamily="34" charset="0"/>
                <a:ea typeface="Calibri" panose="020F0502020204030204" pitchFamily="34" charset="0"/>
                <a:cs typeface="Calibri" panose="020F0502020204030204" pitchFamily="34" charset="0"/>
              </a:rPr>
              <a:t>.  Si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vero</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quispiam</a:t>
            </a:r>
            <a:r>
              <a:rPr lang="en-US" sz="1200" kern="100" dirty="0">
                <a:effectLst/>
                <a:latin typeface="Calibri" panose="020F0502020204030204" pitchFamily="34" charset="0"/>
                <a:ea typeface="Calibri" panose="020F0502020204030204" pitchFamily="34" charset="0"/>
                <a:cs typeface="Calibri" panose="020F0502020204030204" pitchFamily="34" charset="0"/>
              </a:rPr>
              <a:t>  secus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fecerit</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talis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iure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convictus</a:t>
            </a:r>
            <a:r>
              <a:rPr lang="en-US" sz="12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nos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successoresque</a:t>
            </a:r>
            <a:r>
              <a:rPr lang="en-US" sz="1200" kern="100" dirty="0">
                <a:effectLst/>
                <a:latin typeface="Calibri" panose="020F0502020204030204" pitchFamily="34" charset="0"/>
                <a:ea typeface="Calibri" panose="020F0502020204030204" pitchFamily="34" charset="0"/>
                <a:cs typeface="Calibri" panose="020F0502020204030204" pitchFamily="34" charset="0"/>
              </a:rPr>
              <a:t>  nostros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iuxta</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nostrorum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et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consiliariorum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nostrorum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arbitrium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privationis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bonorum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illorum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poenam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sustinebit</a:t>
            </a:r>
            <a:r>
              <a:rPr lang="en-US" sz="1200" kern="100" dirty="0">
                <a:effectLst/>
                <a:latin typeface="Calibri" panose="020F0502020204030204" pitchFamily="34" charset="0"/>
                <a:ea typeface="Calibri" panose="020F0502020204030204" pitchFamily="34" charset="0"/>
                <a:cs typeface="Calibri" panose="020F0502020204030204" pitchFamily="34" charset="0"/>
              </a:rPr>
              <a:t>, in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quibus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voluntate</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sua</a:t>
            </a:r>
            <a:r>
              <a:rPr lang="en-US" sz="1200" kern="100" dirty="0">
                <a:effectLst/>
                <a:latin typeface="Calibri" panose="020F0502020204030204" pitchFamily="34" charset="0"/>
                <a:ea typeface="Calibri" panose="020F0502020204030204" pitchFamily="34" charset="0"/>
                <a:cs typeface="Calibri" panose="020F0502020204030204" pitchFamily="34" charset="0"/>
              </a:rPr>
              <a:t> ac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privatis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iure</a:t>
            </a:r>
            <a:r>
              <a:rPr lang="en-US" sz="1200" kern="100" dirty="0">
                <a:effectLst/>
                <a:latin typeface="Calibri" panose="020F0502020204030204" pitchFamily="34" charset="0"/>
                <a:ea typeface="Calibri" panose="020F0502020204030204" pitchFamily="34" charset="0"/>
                <a:cs typeface="Calibri" panose="020F0502020204030204" pitchFamily="34" charset="0"/>
              </a:rPr>
              <a:t> et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auctoritate</a:t>
            </a:r>
            <a:r>
              <a:rPr lang="en-US" sz="1200" kern="100" dirty="0">
                <a:effectLst/>
                <a:latin typeface="Calibri" panose="020F0502020204030204" pitchFamily="34" charset="0"/>
                <a:ea typeface="Calibri" panose="020F0502020204030204" pitchFamily="34" charset="0"/>
                <a:cs typeface="Calibri" panose="020F0502020204030204" pitchFamily="34" charset="0"/>
              </a:rPr>
              <a:t> suis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tanquam</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nostris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solutiones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sibi</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constituit</a:t>
            </a:r>
            <a:r>
              <a:rPr lang="en-US" sz="1200" kern="100" dirty="0">
                <a:effectLst/>
                <a:latin typeface="Calibri" panose="020F0502020204030204" pitchFamily="34" charset="0"/>
                <a:ea typeface="Calibri" panose="020F0502020204030204" pitchFamily="34" charset="0"/>
                <a:cs typeface="Calibri" panose="020F0502020204030204" pitchFamily="34" charset="0"/>
              </a:rPr>
              <a:t> de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subditis</a:t>
            </a:r>
            <a:r>
              <a:rPr lang="en-US" sz="1200" kern="100" dirty="0">
                <a:effectLst/>
                <a:latin typeface="Calibri" panose="020F0502020204030204" pitchFamily="34" charset="0"/>
                <a:ea typeface="Calibri" panose="020F0502020204030204" pitchFamily="34" charset="0"/>
                <a:cs typeface="Calibri" panose="020F0502020204030204" pitchFamily="34" charset="0"/>
              </a:rPr>
              <a:t>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nostris</a:t>
            </a:r>
            <a:r>
              <a:rPr lang="en-US" sz="1200" kern="100" dirty="0">
                <a:effectLst/>
                <a:latin typeface="Calibri" panose="020F0502020204030204" pitchFamily="34" charset="0"/>
                <a:ea typeface="Calibri" panose="020F0502020204030204" pitchFamily="34" charset="0"/>
                <a:cs typeface="Calibri" panose="020F0502020204030204" pitchFamily="34" charset="0"/>
              </a:rPr>
              <a:t> libertate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iuris</a:t>
            </a:r>
            <a:r>
              <a:rPr lang="en-US" sz="1200" kern="100" dirty="0">
                <a:effectLst/>
                <a:latin typeface="Calibri" panose="020F0502020204030204" pitchFamily="34" charset="0"/>
                <a:ea typeface="Calibri" panose="020F0502020204030204" pitchFamily="34" charset="0"/>
                <a:cs typeface="Calibri" panose="020F0502020204030204" pitchFamily="34" charset="0"/>
              </a:rPr>
              <a:t> communis </a:t>
            </a:r>
            <a:r>
              <a:rPr lang="en-US" sz="1200" kern="100" dirty="0" err="1">
                <a:effectLst/>
                <a:latin typeface="Calibri" panose="020F0502020204030204" pitchFamily="34" charset="0"/>
                <a:ea typeface="Calibri" panose="020F0502020204030204" pitchFamily="34" charset="0"/>
                <a:cs typeface="Calibri" panose="020F0502020204030204" pitchFamily="34" charset="0"/>
              </a:rPr>
              <a:t>gaudentibus</a:t>
            </a:r>
            <a:r>
              <a:rPr lang="en-US" sz="1200" kern="100" dirty="0">
                <a:effectLst/>
                <a:latin typeface="Calibri" panose="020F0502020204030204" pitchFamily="34" charset="0"/>
                <a:ea typeface="Calibri" panose="020F0502020204030204" pitchFamily="34" charset="0"/>
                <a:cs typeface="Calibri" panose="020F0502020204030204" pitchFamily="34" charset="0"/>
              </a:rPr>
              <a:t>.</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i="1" kern="100" dirty="0">
                <a:effectLst/>
                <a:latin typeface="Calibri" panose="020F0502020204030204" pitchFamily="34" charset="0"/>
                <a:ea typeface="Calibri" panose="020F0502020204030204" pitchFamily="34" charset="0"/>
                <a:cs typeface="Calibri" panose="020F0502020204030204" pitchFamily="34" charset="0"/>
              </a:rPr>
              <a:t>[16]. Concerning the establishment of tolls by private authority.</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200" i="1" kern="100" dirty="0">
                <a:effectLst/>
                <a:latin typeface="Calibri" panose="020F0502020204030204" pitchFamily="34" charset="0"/>
                <a:ea typeface="Calibri" panose="020F0502020204030204" pitchFamily="34" charset="0"/>
                <a:cs typeface="Calibri" panose="020F0502020204030204" pitchFamily="34" charset="0"/>
              </a:rPr>
              <a:t>Since any arrangement of tolls committed by anyone's private right would likely harm the common freedom, that is, the liberty of all our subjects, therefore, for the preservation of the common right of the liberty of all our kingdom, with the common consent, we decree that no one shall establish new tolls on their own property, secular or spiritual, nor shall anyone dare to do so without our permission and the consent of our councilors of the realm in a general assembly. But if anyone should act otherwise, being convicted by law, such a person shall suffer the penalty of the forfeiture of their property, according to the judgment of ourselves and our successors, in accordance with the decision of our councilors. Those who, by their own will and private authority, have imposed obligations on our subjects enjoying the freedom of common law shall bear this punishment.</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2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200" u="sng" kern="100"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https://iura.uj.edu.pl/dlibra/publication/3143/edition/2382/content?ref=struct</a:t>
            </a:r>
            <a:endParaRPr lang="pl-PL" sz="12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a:extLst>
              <a:ext uri="{FF2B5EF4-FFF2-40B4-BE49-F238E27FC236}">
                <a16:creationId xmlns:a16="http://schemas.microsoft.com/office/drawing/2014/main" id="{680E58D6-6F6B-F1FF-0884-5DF8873E68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21768" y="4469252"/>
            <a:ext cx="1771650" cy="1771650"/>
          </a:xfrm>
          <a:prstGeom prst="rect">
            <a:avLst/>
          </a:prstGeom>
        </p:spPr>
      </p:pic>
    </p:spTree>
    <p:extLst>
      <p:ext uri="{BB962C8B-B14F-4D97-AF65-F5344CB8AC3E}">
        <p14:creationId xmlns:p14="http://schemas.microsoft.com/office/powerpoint/2010/main" val="696914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4A. Diet in Radom in 1505</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3754874"/>
          </a:xfrm>
          <a:prstGeom prst="rect">
            <a:avLst/>
          </a:prstGeom>
          <a:noFill/>
        </p:spPr>
        <p:txBody>
          <a:bodyPr wrap="square">
            <a:spAutoFit/>
          </a:bodyPr>
          <a:lstStyle/>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[1]. De non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faciendis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sine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consensu</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consiliariorum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nuntiorum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terrestrium</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Quoniam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iura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communia</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publicae</a:t>
            </a:r>
            <a:r>
              <a:rPr lang="en-US" sz="1400" kern="100" dirty="0">
                <a:effectLst/>
                <a:latin typeface="Calibri" panose="020F0502020204030204" pitchFamily="34" charset="0"/>
                <a:ea typeface="Calibri" panose="020F0502020204030204" pitchFamily="34" charset="0"/>
                <a:cs typeface="Calibri" panose="020F0502020204030204" pitchFamily="34" charset="0"/>
              </a:rPr>
              <a:t> non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unum</a:t>
            </a:r>
            <a:r>
              <a:rPr lang="en-US" sz="1400" kern="100" dirty="0">
                <a:effectLst/>
                <a:latin typeface="Calibri" panose="020F0502020204030204" pitchFamily="34" charset="0"/>
                <a:ea typeface="Calibri" panose="020F0502020204030204" pitchFamily="34" charset="0"/>
                <a:cs typeface="Calibri" panose="020F0502020204030204" pitchFamily="34" charset="0"/>
              </a:rPr>
              <a:t>, sed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communem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populum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afficiunt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itaque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hac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Radomiensi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conventione</a:t>
            </a:r>
            <a:r>
              <a:rPr lang="en-US" sz="1400" kern="100" dirty="0">
                <a:effectLst/>
                <a:latin typeface="Calibri" panose="020F0502020204030204" pitchFamily="34" charset="0"/>
                <a:ea typeface="Calibri" panose="020F0502020204030204" pitchFamily="34" charset="0"/>
                <a:cs typeface="Calibri" panose="020F0502020204030204" pitchFamily="34" charset="0"/>
              </a:rPr>
              <a:t> cum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universis</a:t>
            </a:r>
            <a:r>
              <a:rPr lang="en-US" sz="1400" kern="100" dirty="0">
                <a:effectLst/>
                <a:latin typeface="Calibri" panose="020F0502020204030204" pitchFamily="34" charset="0"/>
                <a:ea typeface="Calibri" panose="020F0502020204030204" pitchFamily="34" charset="0"/>
                <a:cs typeface="Calibri" panose="020F0502020204030204" pitchFamily="34" charset="0"/>
              </a:rPr>
              <a:t> Regni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nostri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praelatis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consiliariis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baronibus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nuntiis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terrarum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aequum</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rationabile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censuimus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ac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etiam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statuimus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deinceps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futuris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temporibus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perpetuis</a:t>
            </a:r>
            <a:r>
              <a:rPr lang="en-US" sz="1400" kern="100" dirty="0">
                <a:effectLst/>
                <a:latin typeface="Calibri" panose="020F0502020204030204" pitchFamily="34" charset="0"/>
                <a:ea typeface="Calibri" panose="020F0502020204030204" pitchFamily="34" charset="0"/>
                <a:cs typeface="Calibri" panose="020F0502020204030204" pitchFamily="34" charset="0"/>
              </a:rPr>
              <a:t>, nihil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novi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debeat</a:t>
            </a:r>
            <a:r>
              <a:rPr lang="en-US" sz="14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successores</a:t>
            </a:r>
            <a:r>
              <a:rPr lang="en-US" sz="1400" kern="100" dirty="0">
                <a:effectLst/>
                <a:latin typeface="Calibri" panose="020F0502020204030204" pitchFamily="34" charset="0"/>
                <a:ea typeface="Calibri" panose="020F0502020204030204" pitchFamily="34" charset="0"/>
                <a:cs typeface="Calibri" panose="020F0502020204030204" pitchFamily="34" charset="0"/>
              </a:rPr>
              <a:t> nostros sine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communi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consiliariorum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nuntiorum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terrestrium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consensu</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fieret</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praeiudicium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gravamenque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Reipublicae</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damnum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atque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incommodum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cuiuslibet</a:t>
            </a:r>
            <a:r>
              <a:rPr lang="en-US" sz="1400" kern="100" dirty="0">
                <a:effectLst/>
                <a:latin typeface="Calibri" panose="020F0502020204030204" pitchFamily="34" charset="0"/>
                <a:ea typeface="Calibri" panose="020F0502020204030204" pitchFamily="34" charset="0"/>
                <a:cs typeface="Calibri" panose="020F0502020204030204" pitchFamily="34" charset="0"/>
              </a:rPr>
              <a:t> privatum, ad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innovationemque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iuris</a:t>
            </a:r>
            <a:r>
              <a:rPr lang="en-US" sz="1400" kern="100" dirty="0">
                <a:effectLst/>
                <a:latin typeface="Calibri" panose="020F0502020204030204" pitchFamily="34" charset="0"/>
                <a:ea typeface="Calibri" panose="020F0502020204030204" pitchFamily="34" charset="0"/>
                <a:cs typeface="Calibri" panose="020F0502020204030204" pitchFamily="34" charset="0"/>
              </a:rPr>
              <a:t> communis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publicae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libertatis</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[1]. About non-making constitutions without the consent of </a:t>
            </a:r>
            <a:r>
              <a:rPr lang="en-US" sz="1400" i="1" kern="100" dirty="0" err="1">
                <a:effectLst/>
                <a:latin typeface="Calibri" panose="020F0502020204030204" pitchFamily="34" charset="0"/>
                <a:ea typeface="Calibri" panose="020F0502020204030204" pitchFamily="34" charset="0"/>
                <a:cs typeface="Calibri" panose="020F0502020204030204" pitchFamily="34" charset="0"/>
              </a:rPr>
              <a:t>councillors</a:t>
            </a:r>
            <a:r>
              <a:rPr lang="en-US" sz="1400" i="1" kern="100" dirty="0">
                <a:effectLst/>
                <a:latin typeface="Calibri" panose="020F0502020204030204" pitchFamily="34" charset="0"/>
                <a:ea typeface="Calibri" panose="020F0502020204030204" pitchFamily="34" charset="0"/>
                <a:cs typeface="Calibri" panose="020F0502020204030204" pitchFamily="34" charset="0"/>
              </a:rPr>
              <a:t> and land deputies.</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Since common laws and public constitutions affect not just one, but the common people, therefore in this Radom assembly with all the prelates, councilors, barons, and land deputies of our kingdom, we have deemed it fair and reasonable, and also decreed, that henceforth for all future times, nothing new should be enacted by us and our successors without the common consent of councilors and land deputies, which would be to the prejudice and detriment of the Republic, and the damage and inconvenience of any private individual, and to the change of common law and public liberty.</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https://iura.uj.edu.pl/dlibra/publication/3143/edition/2382/content?ref=struct</a:t>
            </a:r>
            <a:r>
              <a:rPr lang="pl-PL" sz="1400" dirty="0">
                <a:effectLst/>
                <a:latin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descr="Obraz zawierający wzór, kwadrat, piksel, design&#10;&#10;Opis wygenerowany automatycznie">
            <a:extLst>
              <a:ext uri="{FF2B5EF4-FFF2-40B4-BE49-F238E27FC236}">
                <a16:creationId xmlns:a16="http://schemas.microsoft.com/office/drawing/2014/main" id="{C2C6CBED-661B-7EF1-AF80-97FDCA0954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20350" y="4352520"/>
            <a:ext cx="1771650" cy="1771650"/>
          </a:xfrm>
          <a:prstGeom prst="rect">
            <a:avLst/>
          </a:prstGeom>
        </p:spPr>
      </p:pic>
    </p:spTree>
    <p:extLst>
      <p:ext uri="{BB962C8B-B14F-4D97-AF65-F5344CB8AC3E}">
        <p14:creationId xmlns:p14="http://schemas.microsoft.com/office/powerpoint/2010/main" val="2748495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4B. Diet in Radom in 1505</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3108543"/>
          </a:xfrm>
          <a:prstGeom prst="rect">
            <a:avLst/>
          </a:prstGeom>
          <a:noFill/>
        </p:spPr>
        <p:txBody>
          <a:bodyPr wrap="square">
            <a:spAutoFit/>
          </a:bodyPr>
          <a:lstStyle/>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[2]. De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novis</a:t>
            </a:r>
            <a:r>
              <a:rPr lang="en-US" sz="1400" kern="100" dirty="0">
                <a:effectLst/>
                <a:latin typeface="Calibri" panose="020F0502020204030204" pitchFamily="34" charset="0"/>
                <a:ea typeface="Calibri" panose="020F0502020204030204" pitchFamily="34" charset="0"/>
                <a:cs typeface="Calibri" panose="020F0502020204030204" pitchFamily="34" charset="0"/>
              </a:rPr>
              <a:t>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proclamationes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publicandis</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Ne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ignoratam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novam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quipiam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colludi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videatur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quidquam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fieret</a:t>
            </a:r>
            <a:r>
              <a:rPr lang="en-US" sz="1400" kern="100" dirty="0">
                <a:effectLst/>
                <a:latin typeface="Calibri" panose="020F0502020204030204" pitchFamily="34" charset="0"/>
                <a:ea typeface="Calibri" panose="020F0502020204030204" pitchFamily="34" charset="0"/>
                <a:cs typeface="Calibri" panose="020F0502020204030204" pitchFamily="34" charset="0"/>
              </a:rPr>
              <a:t> contra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ad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cognitionem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non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esset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deducta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communem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idcirco</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nostris</a:t>
            </a:r>
            <a:r>
              <a:rPr lang="en-US" sz="1400" kern="100" dirty="0">
                <a:effectLst/>
                <a:latin typeface="Calibri" panose="020F0502020204030204" pitchFamily="34" charset="0"/>
                <a:ea typeface="Calibri" panose="020F0502020204030204" pitchFamily="34" charset="0"/>
                <a:cs typeface="Calibri" panose="020F0502020204030204" pitchFamily="34" charset="0"/>
              </a:rPr>
              <a:t> plane procedure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cupientes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decernimus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nullus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obligatus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fuerit</a:t>
            </a:r>
            <a:r>
              <a:rPr lang="en-US" sz="1400" kern="100" dirty="0">
                <a:effectLst/>
                <a:latin typeface="Calibri" panose="020F0502020204030204" pitchFamily="34" charset="0"/>
                <a:ea typeface="Calibri" panose="020F0502020204030204" pitchFamily="34" charset="0"/>
                <a:cs typeface="Calibri" panose="020F0502020204030204" pitchFamily="34" charset="0"/>
              </a:rPr>
              <a:t> ad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novam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servandam</a:t>
            </a:r>
            <a:r>
              <a:rPr lang="en-US" sz="1400" kern="100" dirty="0">
                <a:effectLst/>
                <a:latin typeface="Calibri" panose="020F0502020204030204" pitchFamily="34" charset="0"/>
                <a:ea typeface="Calibri" panose="020F0502020204030204" pitchFamily="34" charset="0"/>
                <a:cs typeface="Calibri" panose="020F0502020204030204" pitchFamily="34" charset="0"/>
              </a:rPr>
              <a:t>, nisi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ipsa</a:t>
            </a:r>
            <a:r>
              <a:rPr lang="en-US" sz="1400" kern="100" dirty="0">
                <a:effectLst/>
                <a:latin typeface="Calibri" panose="020F0502020204030204" pitchFamily="34" charset="0"/>
                <a:ea typeface="Calibri" panose="020F0502020204030204" pitchFamily="34" charset="0"/>
                <a:cs typeface="Calibri" panose="020F0502020204030204" pitchFamily="34" charset="0"/>
              </a:rPr>
              <a:t> primum 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proclamationem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Regno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publicetur</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[2]. About new constitutions to be published by public proclamations.</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So that no one may appear to be deceived by an unknown new constitution, while anything is done contrary to the constitution that has not been brought to common knowledge, therefore, desiring clear procedure in our constitutions, we decree that no one shall be obliged to observe a new constitution unless it is first published throughout the Kingdom by proclamation.</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https://iura.uj.edu.pl/dlibra/publication/3143/edition/2382/content?ref=struct</a:t>
            </a:r>
            <a:r>
              <a:rPr lang="pl-PL" sz="1400" dirty="0">
                <a:effectLst/>
                <a:latin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descr="Obraz zawierający wzór, kwadrat, piksel, design&#10;&#10;Opis wygenerowany automatycznie">
            <a:extLst>
              <a:ext uri="{FF2B5EF4-FFF2-40B4-BE49-F238E27FC236}">
                <a16:creationId xmlns:a16="http://schemas.microsoft.com/office/drawing/2014/main" id="{EEA65AD3-24F1-26C5-1FA3-1AE4C295EB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20350" y="4002324"/>
            <a:ext cx="1771650" cy="1771650"/>
          </a:xfrm>
          <a:prstGeom prst="rect">
            <a:avLst/>
          </a:prstGeom>
        </p:spPr>
      </p:pic>
    </p:spTree>
    <p:extLst>
      <p:ext uri="{BB962C8B-B14F-4D97-AF65-F5344CB8AC3E}">
        <p14:creationId xmlns:p14="http://schemas.microsoft.com/office/powerpoint/2010/main" val="1798005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5A. Diet in Radom in 1505</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4401205"/>
          </a:xfrm>
          <a:prstGeom prst="rect">
            <a:avLst/>
          </a:prstGeom>
          <a:noFill/>
        </p:spPr>
        <p:txBody>
          <a:bodyPr wrap="square">
            <a:spAutoFit/>
          </a:bodyPr>
          <a:lstStyle/>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[3]. De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suspectis</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crimine</a:t>
            </a:r>
            <a:r>
              <a:rPr lang="en-US" sz="1400" kern="100" dirty="0">
                <a:effectLst/>
                <a:latin typeface="Calibri" panose="020F0502020204030204" pitchFamily="34" charset="0"/>
                <a:ea typeface="Calibri" panose="020F0502020204030204" pitchFamily="34" charset="0"/>
                <a:cs typeface="Calibri" panose="020F0502020204030204" pitchFamily="34" charset="0"/>
              </a:rPr>
              <a:t>, qui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famae</a:t>
            </a:r>
            <a:r>
              <a:rPr lang="en-US" sz="1400" kern="100" dirty="0">
                <a:effectLst/>
                <a:latin typeface="Calibri" panose="020F0502020204030204" pitchFamily="34" charset="0"/>
                <a:ea typeface="Calibri" panose="020F0502020204030204" pitchFamily="34" charset="0"/>
                <a:cs typeface="Calibri" panose="020F0502020204030204" pitchFamily="34" charset="0"/>
              </a:rPr>
              <a:t> sunt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censendi</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de non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captivandis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famae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nobilibus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err="1">
                <a:effectLst/>
                <a:latin typeface="Calibri" panose="020F0502020204030204" pitchFamily="34" charset="0"/>
                <a:ea typeface="Calibri" panose="020F0502020204030204" pitchFamily="34" charset="0"/>
                <a:cs typeface="Calibri" panose="020F0502020204030204" pitchFamily="34" charset="0"/>
              </a:rPr>
              <a:t>Quanquam</a:t>
            </a:r>
            <a:r>
              <a:rPr lang="en-US" sz="1400" kern="100" dirty="0">
                <a:effectLst/>
                <a:latin typeface="Calibri" panose="020F0502020204030204" pitchFamily="34" charset="0"/>
                <a:ea typeface="Calibri" panose="020F0502020204030204" pitchFamily="34" charset="0"/>
                <a:cs typeface="Calibri" panose="020F0502020204030204" pitchFamily="34" charset="0"/>
              </a:rPr>
              <a:t> propter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depravatam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adolescentum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nobilium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multitudinem</a:t>
            </a:r>
            <a:r>
              <a:rPr lang="en-US" sz="1400" kern="100" dirty="0">
                <a:effectLst/>
                <a:latin typeface="Calibri" panose="020F0502020204030204" pitchFamily="34" charset="0"/>
                <a:ea typeface="Calibri" panose="020F0502020204030204" pitchFamily="34" charset="0"/>
                <a:cs typeface="Calibri" panose="020F0502020204030204" pitchFamily="34" charset="0"/>
              </a:rPr>
              <a:t>, quorum hac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tempestate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adeo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aucta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fuerit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licentia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etiam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tanquam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prodigiose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istud</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commissum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esset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quod</a:t>
            </a:r>
            <a:r>
              <a:rPr lang="en-US" sz="1400" kern="100" dirty="0">
                <a:effectLst/>
                <a:latin typeface="Calibri" panose="020F0502020204030204" pitchFamily="34" charset="0"/>
                <a:ea typeface="Calibri" panose="020F0502020204030204" pitchFamily="34" charset="0"/>
                <a:cs typeface="Calibri" panose="020F0502020204030204" pitchFamily="34" charset="0"/>
              </a:rPr>
              <a:t> non posset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coerceri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temeritas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constitutionibus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antiquis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decernentibus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nullum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captivandum</a:t>
            </a:r>
            <a:r>
              <a:rPr lang="en-US" sz="1400" kern="100" dirty="0">
                <a:effectLst/>
                <a:latin typeface="Calibri" panose="020F0502020204030204" pitchFamily="34" charset="0"/>
                <a:ea typeface="Calibri" panose="020F0502020204030204" pitchFamily="34" charset="0"/>
                <a:cs typeface="Calibri" panose="020F0502020204030204" pitchFamily="34" charset="0"/>
              </a:rPr>
              <a:t> fore, nisi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iure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victus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esset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quapropter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innittendo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veteri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praedecessorum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nostrorum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instituto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decernimus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nullum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nobilem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captivandum</a:t>
            </a:r>
            <a:r>
              <a:rPr lang="en-US" sz="1400" kern="100" dirty="0">
                <a:effectLst/>
                <a:latin typeface="Calibri" panose="020F0502020204030204" pitchFamily="34" charset="0"/>
                <a:ea typeface="Calibri" panose="020F0502020204030204" pitchFamily="34" charset="0"/>
                <a:cs typeface="Calibri" panose="020F0502020204030204" pitchFamily="34" charset="0"/>
              </a:rPr>
              <a:t>, qui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esset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famae</a:t>
            </a:r>
            <a:r>
              <a:rPr lang="en-US" sz="1400" kern="100" dirty="0">
                <a:effectLst/>
                <a:latin typeface="Calibri" panose="020F0502020204030204" pitchFamily="34" charset="0"/>
                <a:ea typeface="Calibri" panose="020F0502020204030204" pitchFamily="34" charset="0"/>
                <a:cs typeface="Calibri" panose="020F0502020204030204" pitchFamily="34" charset="0"/>
              </a:rPr>
              <a:t>, nisi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iure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prius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fuerit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convictus</a:t>
            </a:r>
            <a:r>
              <a:rPr lang="en-US" sz="1400" kern="100" dirty="0">
                <a:effectLst/>
                <a:latin typeface="Calibri" panose="020F0502020204030204" pitchFamily="34" charset="0"/>
                <a:ea typeface="Calibri" panose="020F0502020204030204" pitchFamily="34" charset="0"/>
                <a:cs typeface="Calibri" panose="020F0502020204030204" pitchFamily="34" charset="0"/>
              </a:rPr>
              <a:t>, non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censebitur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vero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famae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esse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quilibet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ter</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regestris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maleficorum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descriptus</a:t>
            </a:r>
            <a:r>
              <a:rPr lang="en-US" sz="1400" kern="100" dirty="0">
                <a:effectLst/>
                <a:latin typeface="Calibri" panose="020F0502020204030204" pitchFamily="34" charset="0"/>
                <a:ea typeface="Calibri" panose="020F0502020204030204" pitchFamily="34" charset="0"/>
                <a:cs typeface="Calibri" panose="020F0502020204030204" pitchFamily="34" charset="0"/>
              </a:rPr>
              <a:t>, is ergo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ut</a:t>
            </a:r>
            <a:r>
              <a:rPr lang="en-US" sz="1400" kern="100" dirty="0">
                <a:effectLst/>
                <a:latin typeface="Calibri" panose="020F0502020204030204" pitchFamily="34" charset="0"/>
                <a:ea typeface="Calibri" panose="020F0502020204030204" pitchFamily="34" charset="0"/>
                <a:cs typeface="Calibri" panose="020F0502020204030204" pitchFamily="34" charset="0"/>
              </a:rPr>
              <a:t> malae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famae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absque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iuris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processu</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praesentis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duntaxat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statuti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patrocinio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capi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detinerique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poterit</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[3]. About those suspected of crime, who are to be regarded as of good reputation, and the noble of good reputation not to be captured.</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Although, due to the depraved multitude of young nobles, whose license has increased so greatly in this era, that even as if it were a prodigy, it cannot be restrained by the ancient constitutions decreeing that no one of them should be captured unless he was lawfully convicted, therefore, relying on the old practice of our predecessors, we decree that no noble of good reputation shall be captured unless he has first been lawfully convicted; however, anyone described three times in the registers of malefactors shall not be considered of good reputation and, therefore, may be captured and detained without the process of law, solely by the authority of the present statute.</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https://iura.uj.edu.pl/dlibra/publication/3143/edition/2382/content?ref=struct</a:t>
            </a:r>
            <a:r>
              <a:rPr lang="pl-PL" sz="1400" dirty="0">
                <a:effectLst/>
                <a:latin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Obraz 1" descr="Obraz zawierający wzór, kwadrat, piksel, design&#10;&#10;Opis wygenerowany automatycznie">
            <a:extLst>
              <a:ext uri="{FF2B5EF4-FFF2-40B4-BE49-F238E27FC236}">
                <a16:creationId xmlns:a16="http://schemas.microsoft.com/office/drawing/2014/main" id="{3C5539C6-E60A-B4D1-1D55-1C6F23E5A9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20350" y="5086350"/>
            <a:ext cx="1771650" cy="1771650"/>
          </a:xfrm>
          <a:prstGeom prst="rect">
            <a:avLst/>
          </a:prstGeom>
        </p:spPr>
      </p:pic>
    </p:spTree>
    <p:extLst>
      <p:ext uri="{BB962C8B-B14F-4D97-AF65-F5344CB8AC3E}">
        <p14:creationId xmlns:p14="http://schemas.microsoft.com/office/powerpoint/2010/main" val="3966412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ytuł 7">
            <a:extLst>
              <a:ext uri="{FF2B5EF4-FFF2-40B4-BE49-F238E27FC236}">
                <a16:creationId xmlns:a16="http://schemas.microsoft.com/office/drawing/2014/main" id="{79799BD5-30FE-386C-F9CF-40CF09EFDC5B}"/>
              </a:ext>
            </a:extLst>
          </p:cNvPr>
          <p:cNvSpPr>
            <a:spLocks noGrp="1"/>
          </p:cNvSpPr>
          <p:nvPr>
            <p:ph type="title"/>
          </p:nvPr>
        </p:nvSpPr>
        <p:spPr/>
        <p:txBody>
          <a:bodyPr>
            <a:normAutofit/>
          </a:bodyPr>
          <a:lstStyle/>
          <a:p>
            <a:pPr algn="ctr"/>
            <a:r>
              <a:rPr lang="en-US" dirty="0">
                <a:effectLst/>
                <a:ea typeface="Calibri" panose="020F0502020204030204" pitchFamily="34" charset="0"/>
              </a:rPr>
              <a:t>5A. Diet in Radom in 1505</a:t>
            </a:r>
            <a:r>
              <a:rPr lang="pl-PL" dirty="0">
                <a:effectLst/>
              </a:rPr>
              <a:t> </a:t>
            </a:r>
            <a:endParaRPr lang="pl-PL" dirty="0"/>
          </a:p>
        </p:txBody>
      </p:sp>
      <p:sp>
        <p:nvSpPr>
          <p:cNvPr id="7" name="pole tekstowe 6">
            <a:extLst>
              <a:ext uri="{FF2B5EF4-FFF2-40B4-BE49-F238E27FC236}">
                <a16:creationId xmlns:a16="http://schemas.microsoft.com/office/drawing/2014/main" id="{5C4AE2FE-42B9-8187-AEF5-55FB3DB49A95}"/>
              </a:ext>
            </a:extLst>
          </p:cNvPr>
          <p:cNvSpPr txBox="1"/>
          <p:nvPr/>
        </p:nvSpPr>
        <p:spPr>
          <a:xfrm>
            <a:off x="1478604" y="1228397"/>
            <a:ext cx="9188585" cy="2462213"/>
          </a:xfrm>
          <a:prstGeom prst="rect">
            <a:avLst/>
          </a:prstGeom>
          <a:noFill/>
        </p:spPr>
        <p:txBody>
          <a:bodyPr wrap="square">
            <a:spAutoFit/>
          </a:bodyPr>
          <a:lstStyle/>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[4]. De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testamentis</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immobilibus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regalibus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factis</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err="1">
                <a:effectLst/>
                <a:latin typeface="Calibri" panose="020F0502020204030204" pitchFamily="34" charset="0"/>
                <a:ea typeface="Calibri" panose="020F0502020204030204" pitchFamily="34" charset="0"/>
                <a:cs typeface="Calibri" panose="020F0502020204030204" pitchFamily="34" charset="0"/>
              </a:rPr>
              <a:t>Testamenta</a:t>
            </a:r>
            <a:r>
              <a:rPr lang="en-US" sz="1400" kern="100" dirty="0">
                <a:effectLst/>
                <a:latin typeface="Calibri" panose="020F0502020204030204" pitchFamily="34" charset="0"/>
                <a:ea typeface="Calibri" panose="020F0502020204030204" pitchFamily="34" charset="0"/>
                <a:cs typeface="Calibri" panose="020F0502020204030204" pitchFamily="34" charset="0"/>
              </a:rPr>
              <a:t>, super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immobilibus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facta</a:t>
            </a:r>
            <a:r>
              <a:rPr lang="en-US" sz="1400" kern="100" dirty="0">
                <a:effectLst/>
                <a:latin typeface="Calibri" panose="020F0502020204030204" pitchFamily="34" charset="0"/>
                <a:ea typeface="Calibri" panose="020F0502020204030204" pitchFamily="34" charset="0"/>
                <a:cs typeface="Calibri" panose="020F0502020204030204" pitchFamily="34" charset="0"/>
              </a:rPr>
              <a:t>, nullius sunt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roboris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nullaque</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reputentur</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legata</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etiam</a:t>
            </a:r>
            <a:r>
              <a:rPr lang="en-US" sz="1400" kern="100" dirty="0">
                <a:effectLst/>
                <a:latin typeface="Calibri" panose="020F0502020204030204" pitchFamily="34" charset="0"/>
                <a:ea typeface="Calibri" panose="020F0502020204030204" pitchFamily="34" charset="0"/>
                <a:cs typeface="Calibri" panose="020F0502020204030204" pitchFamily="34" charset="0"/>
              </a:rPr>
              <a:t> in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summis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pecuniarum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super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bonis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regalibus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inscriptarum</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etiam</a:t>
            </a:r>
            <a:r>
              <a:rPr lang="en-US" sz="1400" kern="100" dirty="0">
                <a:effectLst/>
                <a:latin typeface="Calibri" panose="020F0502020204030204" pitchFamily="34" charset="0"/>
                <a:ea typeface="Calibri" panose="020F0502020204030204" pitchFamily="34" charset="0"/>
                <a:cs typeface="Calibri" panose="020F0502020204030204" pitchFamily="34" charset="0"/>
              </a:rPr>
              <a:t> ad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pias</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causas</a:t>
            </a:r>
            <a:r>
              <a:rPr lang="en-US" sz="1400" kern="100" dirty="0">
                <a:effectLst/>
                <a:latin typeface="Calibri" panose="020F0502020204030204" pitchFamily="34" charset="0"/>
                <a:ea typeface="Calibri" panose="020F0502020204030204" pitchFamily="34" charset="0"/>
                <a:cs typeface="Calibri" panose="020F0502020204030204" pitchFamily="34" charset="0"/>
              </a:rPr>
              <a:t>, sine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speciali</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regio</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consensu</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sint</a:t>
            </a:r>
            <a:r>
              <a:rPr lang="en-US" sz="1400" kern="100" dirty="0">
                <a:effectLst/>
                <a:latin typeface="Calibri" panose="020F0502020204030204" pitchFamily="34" charset="0"/>
                <a:ea typeface="Calibri" panose="020F0502020204030204" pitchFamily="34" charset="0"/>
                <a:cs typeface="Calibri" panose="020F0502020204030204" pitchFamily="34" charset="0"/>
              </a:rPr>
              <a: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irrita</a:t>
            </a:r>
            <a:r>
              <a:rPr lang="en-US" sz="1400" kern="100" dirty="0">
                <a:effectLst/>
                <a:latin typeface="Calibri" panose="020F0502020204030204" pitchFamily="34" charset="0"/>
                <a:ea typeface="Calibri" panose="020F0502020204030204" pitchFamily="34" charset="0"/>
                <a:cs typeface="Calibri" panose="020F0502020204030204" pitchFamily="34" charset="0"/>
              </a:rPr>
              <a:t> et </a:t>
            </a:r>
            <a:r>
              <a:rPr lang="en-US" sz="1400" kern="100" dirty="0" err="1">
                <a:effectLst/>
                <a:latin typeface="Calibri" panose="020F0502020204030204" pitchFamily="34" charset="0"/>
                <a:ea typeface="Calibri" panose="020F0502020204030204" pitchFamily="34" charset="0"/>
                <a:cs typeface="Calibri" panose="020F0502020204030204" pitchFamily="34" charset="0"/>
              </a:rPr>
              <a:t>invalida</a:t>
            </a:r>
            <a:r>
              <a:rPr lang="en-US" sz="1400" kern="100" dirty="0">
                <a:effectLst/>
                <a:latin typeface="Calibri" panose="020F0502020204030204" pitchFamily="34" charset="0"/>
                <a:ea typeface="Calibri" panose="020F0502020204030204" pitchFamily="34" charset="0"/>
                <a:cs typeface="Calibri" panose="020F0502020204030204" pitchFamily="34" charset="0"/>
              </a:rPr>
              <a: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[4]. About wills made on immovable property and on royal assets.</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i="1" kern="100" dirty="0">
                <a:effectLst/>
                <a:latin typeface="Calibri" panose="020F0502020204030204" pitchFamily="34" charset="0"/>
                <a:ea typeface="Calibri" panose="020F0502020204030204" pitchFamily="34" charset="0"/>
                <a:cs typeface="Calibri" panose="020F0502020204030204" pitchFamily="34" charset="0"/>
              </a:rPr>
              <a:t>Wills made on immovable property hold no validity, and shall not be regarded as such; likewise, legacies even on large sums of money inscribed on royal estates, even for pious purposes, shall be null and void without specific royal consent.</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US" sz="1400" kern="100" dirty="0">
                <a:effectLst/>
                <a:latin typeface="Calibri" panose="020F0502020204030204" pitchFamily="34" charset="0"/>
                <a:ea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a:p>
            <a:r>
              <a:rPr lang="en-US" sz="14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https://iura.uj.edu.pl/dlibra/publication/3144/edition/2383/content?ref=desc</a:t>
            </a:r>
            <a:r>
              <a:rPr lang="pl-PL" sz="1400" dirty="0">
                <a:effectLst/>
                <a:latin typeface="Calibri" panose="020F0502020204030204" pitchFamily="34" charset="0"/>
                <a:cs typeface="Calibri" panose="020F0502020204030204" pitchFamily="34" charset="0"/>
              </a:rPr>
              <a:t> </a:t>
            </a:r>
            <a:endParaRPr lang="pl-PL" sz="14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3" name="Obraz 2">
            <a:extLst>
              <a:ext uri="{FF2B5EF4-FFF2-40B4-BE49-F238E27FC236}">
                <a16:creationId xmlns:a16="http://schemas.microsoft.com/office/drawing/2014/main" id="{483ED9E1-33B4-2E38-75E5-685F06C5082A}"/>
              </a:ext>
            </a:extLst>
          </p:cNvPr>
          <p:cNvPicPr>
            <a:picLocks noChangeAspect="1"/>
          </p:cNvPicPr>
          <p:nvPr/>
        </p:nvPicPr>
        <p:blipFill>
          <a:blip r:embed="rId4"/>
          <a:stretch>
            <a:fillRect/>
          </a:stretch>
        </p:blipFill>
        <p:spPr>
          <a:xfrm>
            <a:off x="10420985" y="3858588"/>
            <a:ext cx="1771015" cy="1771015"/>
          </a:xfrm>
          <a:prstGeom prst="rect">
            <a:avLst/>
          </a:prstGeom>
        </p:spPr>
      </p:pic>
    </p:spTree>
    <p:extLst>
      <p:ext uri="{BB962C8B-B14F-4D97-AF65-F5344CB8AC3E}">
        <p14:creationId xmlns:p14="http://schemas.microsoft.com/office/powerpoint/2010/main" val="6563193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2" id="{EA6A668D-C0EB-EA4F-87D9-C826B3BC941E}" vid="{B9EAE63E-5D6E-0A47-9842-EC6F62766981}"/>
    </a:ext>
  </a:extLst>
</a:theme>
</file>

<file path=docProps/app.xml><?xml version="1.0" encoding="utf-8"?>
<Properties xmlns="http://schemas.openxmlformats.org/officeDocument/2006/extended-properties" xmlns:vt="http://schemas.openxmlformats.org/officeDocument/2006/docPropsVTypes">
  <Template>Motyw pakietu Office</Template>
  <TotalTime>2755</TotalTime>
  <Words>3622</Words>
  <Application>Microsoft Macintosh PowerPoint</Application>
  <PresentationFormat>Panoramiczny</PresentationFormat>
  <Paragraphs>194</Paragraphs>
  <Slides>22</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22</vt:i4>
      </vt:variant>
    </vt:vector>
  </HeadingPairs>
  <TitlesOfParts>
    <vt:vector size="26" baseType="lpstr">
      <vt:lpstr>Arial</vt:lpstr>
      <vt:lpstr>Calibri</vt:lpstr>
      <vt:lpstr>Calibri Light</vt:lpstr>
      <vt:lpstr>Motyw pakietu Office</vt:lpstr>
      <vt:lpstr>Statutory sources in late medieval and early-modern central Europe (the case of the Kingdom of Poland)</vt:lpstr>
      <vt:lpstr>“The younger Europe”</vt:lpstr>
      <vt:lpstr>Features of legal culture (Poland)</vt:lpstr>
      <vt:lpstr>Features of legal culture</vt:lpstr>
      <vt:lpstr>Features of legal culture</vt:lpstr>
      <vt:lpstr>Features of legal culture</vt:lpstr>
      <vt:lpstr>Origins of Polish parliamentarism</vt:lpstr>
      <vt:lpstr>Characteristics</vt:lpstr>
      <vt:lpstr>Prezentacja programu PowerPoint</vt:lpstr>
      <vt:lpstr>Consensus</vt:lpstr>
      <vt:lpstr>Evolution</vt:lpstr>
      <vt:lpstr>Materials</vt:lpstr>
      <vt:lpstr>1A. Diet in Piotrków in 1496 </vt:lpstr>
      <vt:lpstr>1B. Diet in Piotrków in 1496 </vt:lpstr>
      <vt:lpstr>2A. Diet in Kraków in 1507 </vt:lpstr>
      <vt:lpstr>2B. Diet in Kraków in 1507 </vt:lpstr>
      <vt:lpstr>3A. Diet in Bydgoszcz in 1520 </vt:lpstr>
      <vt:lpstr>3B. Diet in Radom in 1505 </vt:lpstr>
      <vt:lpstr>4A. Diet in Radom in 1505 </vt:lpstr>
      <vt:lpstr>4B. Diet in Radom in 1505 </vt:lpstr>
      <vt:lpstr>5A. Diet in Radom in 1505 </vt:lpstr>
      <vt:lpstr>5A. Diet in Radom in 1505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Kacper Górski</dc:creator>
  <cp:lastModifiedBy>Kacper Górski</cp:lastModifiedBy>
  <cp:revision>19</cp:revision>
  <dcterms:created xsi:type="dcterms:W3CDTF">2024-02-07T08:53:23Z</dcterms:created>
  <dcterms:modified xsi:type="dcterms:W3CDTF">2024-07-21T09:23:56Z</dcterms:modified>
</cp:coreProperties>
</file>