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1" r:id="rId2"/>
    <p:sldId id="280" r:id="rId3"/>
    <p:sldId id="283" r:id="rId4"/>
    <p:sldId id="282" r:id="rId5"/>
    <p:sldId id="285" r:id="rId6"/>
    <p:sldId id="286" r:id="rId7"/>
    <p:sldId id="267" r:id="rId8"/>
    <p:sldId id="266" r:id="rId9"/>
    <p:sldId id="269" r:id="rId10"/>
    <p:sldId id="268" r:id="rId11"/>
    <p:sldId id="272" r:id="rId12"/>
    <p:sldId id="287" r:id="rId13"/>
    <p:sldId id="288" r:id="rId14"/>
    <p:sldId id="292" r:id="rId15"/>
    <p:sldId id="289" r:id="rId16"/>
    <p:sldId id="278" r:id="rId17"/>
    <p:sldId id="293" r:id="rId18"/>
    <p:sldId id="290" r:id="rId19"/>
    <p:sldId id="273" r:id="rId20"/>
    <p:sldId id="274" r:id="rId21"/>
    <p:sldId id="277" r:id="rId22"/>
    <p:sldId id="257" r:id="rId23"/>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64"/>
    <p:restoredTop sz="97565"/>
  </p:normalViewPr>
  <p:slideViewPr>
    <p:cSldViewPr snapToGrid="0">
      <p:cViewPr varScale="1">
        <p:scale>
          <a:sx n="96" d="100"/>
          <a:sy n="96" d="100"/>
        </p:scale>
        <p:origin x="168" y="7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5:48:12.497"/>
    </inkml:context>
    <inkml:brush xml:id="br0">
      <inkml:brushProperty name="width" value="0.1" units="cm"/>
      <inkml:brushProperty name="height" value="0.1" units="cm"/>
      <inkml:brushProperty name="color" value="#FF0066"/>
    </inkml:brush>
  </inkml:definitions>
  <inkml:trace contextRef="#ctx0" brushRef="#br0">246 755 24575,'15'-35'0,"-2"4"0,36-38 0,-16 20 0,7-16 0,-14 28 0,-16 10 0,7 8 0,-2-9 0,-1 5 0,0-6 0,-5 0 0,5 0 0,-3 0 0,2 1 0,-3 4 0,-1-4 0,0 4 0,0 1 0,-3-5 0,-2 13 0,-1-6 0,-2 8 0,3-1 0,-4 2 0,0 4 0,4 4 0,-3-4 0,2 4 0,-3 3 0,0 5 0,0 5 0,0 2 0,0 1 0,0 1 0,0-1 0,0 4 0,-4-2 0,3 3 0,-7 1 0,7-1 0,-7 5 0,7-3 0,-7 4 0,7-1 0,-7-3 0,7 8 0,-7-3 0,7 30 0,-4-19 0,5 25 0,0-30 0,0 11 0,0-6 0,0 26 0,0-15 0,0 14 0,0-18 0,0-6 0,0 4 0,0-10 0,0 5 0,0-6 0,0-6 0,0 5 0,0-10 0,0 10 0,0-9 0,0 3 0,0-5 0,0 14 0,0-11 0,0 11 0,0-14 0,0 5 0,0-3 0,0 4 0,0-6 0,0 5 0,-4 2 0,3 0 0,-3 3 0,0-8 0,3 8 0,-7-8 0,7 4 0,-7-10 0,8 3 0,-8-7 0,8 3 0,-4-4 0,4 0 0,-3-4 0,-4 0 0,-5-4 0,0 0 0,-4 0 0,-18 0 0,12 0 0,-22 0 0,26 0 0,-5 0 0,0 0 0,5 4 0,-5 1 0,0 4 0,5 0 0,-5-4 0,5 3 0,1-4 0,-1 5 0,1 0 0,-1-4 0,1 2 0,3-2 0,-2 0 0,7 2 0,-4-6 0,5 6 0,0-7 0,4 7 0,-3-6 0,6 6 0,1-6 0,4-1 0,8-1 0,1-3 0,5 0 0,4-1 0,-3-4 0,16-4 0,-14 3 0,22-3 0,-18 3 0,15 1 0,-16 0 0,1 4 0,-2-3 0,-5 7 0,5-7 0,-1 7 0,-3-3 0,8 4 0,-8 0 0,3 0 0,-4 0 0,-1-4 0,1 3 0,-1-3 0,-4 4 0,4 0 0,-4 0 0,8-4 0,-3 3 0,3-3 0,-3 0 0,-1 3 0,6-7 0,-5 7 0,10-8 0,-4 8 0,4-7 0,1 6 0,0-6 0,-6 7 0,0-7 0,-6 7 0,-4-7 0,0 7 0,-6-2 0,1 3 0,0-4 0,-4 3 0,0-2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5:48:32.393"/>
    </inkml:context>
    <inkml:brush xml:id="br0">
      <inkml:brushProperty name="width" value="0.1" units="cm"/>
      <inkml:brushProperty name="height" value="0.1" units="cm"/>
      <inkml:brushProperty name="color" value="#FF0066"/>
    </inkml:brush>
  </inkml:definitions>
  <inkml:trace contextRef="#ctx0" brushRef="#br0">295 593 24575,'-15'0'0,"-1"-4"0,-13-23 0,17 9 0,-10-22 0,21 23 0,-3-9 0,4 0 0,0 6 0,0-4 0,0 10 0,0-3 0,0 3 0,0-2 0,0 7 0,0-3 0,0 4 0,0 0 0,0 0 0,0 0 0,0 0 0,0 0 0,0 0 0,4 0 0,-4 0 0,7 0 0,-6 0 0,6 0 0,-3 0 0,1 0 0,2-4 0,-2 3 0,3-7 0,1 2 0,3 1 0,-2-4 0,6 7 0,-6-7 0,7 8 0,-8-4 0,3 5 0,0 4 0,-3-4 0,8 4 0,-8-1 0,7-3 0,-7 7 0,7-3 0,-7 4 0,8 0 0,-4 0 0,0 0 0,3 0 0,-2 0 0,-1 0 0,3 0 0,-3 0 0,8-3 0,-2 2 0,-3-3 0,1 4 0,-8 0 0,7 0 0,-3 0 0,1-3 0,2 2 0,-3-3 0,0 4 0,4 0 0,-4 0 0,4-4 0,-3 3 0,2-3 0,-3 4 0,5 0 0,-1 0 0,1 0 0,-1 0 0,0 0 0,1 0 0,-1 0 0,1 0 0,-1 0 0,-4 0 0,4 0 0,-4 0 0,5 4 0,-5 1 0,3-1 0,-7 3 0,7-2 0,-7 3 0,4 0 0,-6 0 0,5 4 0,-3-3 0,2 6 0,-6-6 0,2 3 0,-6 0 0,3 2 0,-1-1 0,-2 3 0,2-3 0,1 1 0,-3 2 0,2-3 0,-3 0 0,0 4 0,0-8 0,0 7 0,0-7 0,0 3 0,0 0 0,0 5 0,0-3 0,0 2 0,0-4 0,0-3 0,0 7 0,0-7 0,0 3 0,0 1 0,0 0 0,-3 0 0,-2 3 0,-4 3 0,0-1 0,0 5 0,4-6 0,-3 1 0,3-1 0,-4 0 0,1 1 0,-1 7 0,0-5 0,0 1 0,1-5 0,0-7 0,-1 3 0,1-4 0,0 0 0,4 0 0,-8 4 0,7-3 0,-7 3 0,-1-4 0,4 0 0,-7 5 0,7-4 0,-8 3 0,4 0 0,-5-2 0,1 3 0,-1-5 0,1 1 0,-14 8 0,10-6 0,-9 6 0,12-5 0,5-3 0,-3 4 0,2-5 0,1 1 0,-4-1 0,8 0 0,-7 5 0,3-4 0,-1 8 0,-3-8 0,4 8 0,-5-4 0,0 1 0,5 2 0,-7-2 0,5 3 0,-2-4 0,1-1 0,7-4 0,-8 1 0,4-1 0,-1 5 0,-3-3 0,4 2 0,-1-3 0,-2-1 0,3 1 0,-5-1 0,4 5 0,-2-3 0,6 2 0,-2-4 0,4 0 0,-4 0 0,3-3 0,-4 2 0,5-6 0,0 6 0,0-3 0,4 4 0,-3-3 0,2 2 0,-3-3 0,0 0 0,0 3 0,0-2 0,0 3 0,-4 0 0,7 0 0,-7 0 0,3 1 0,4 3 0,-6-3 0,6 3 0,-3-4 0,0 4 0,0-3 0,-1 3 0,5 0 0,-7 1 0,9 0 0,-8-2 0,5-3 0,1 0 0,-4 4 0,4-3 0,-1 3 0,-2-4 0,6 0 0,-3 0 0,1-4 0,2 3 0,-3-9 0,15-3 0,6-7 0,-3 0 0,3 4 0,-13 0 0,4 8 0,0-4 0,0 4 0,-4-4 0,4 4 0,-4-4 0,4 4 0,-1 0 0,1 0 0,0 0 0,0 0 0,-1 0 0,1 0 0,0 0 0,-1 0 0,1 0 0,0 0 0,0 0 0,0 0 0,4 0 0,-3 0 0,7 0 0,-3 0 0,5 0 0,-1 0 0,1 0 0,-5 0 0,3 0 0,-3 0 0,1 0 0,-2 0 0,0 0 0,-3 0 0,3 0 0,-4 0 0,0 0 0,0 0 0,0 0 0,-1 0 0,1 0 0,0 0 0,0 0 0,0 0 0,0 0 0,4 0 0,-3 0 0,3 3 0,0-2 0,-3 6 0,8-6 0,-8 3 0,7 0 0,-7-3 0,3 2 0,-4 1 0,0-3 0,0 2 0,0 1 0,-1-3 0,1 2 0,4-3 0,-3 0 0,6 4 0,-6-3 0,3 3 0,-4-4 0,0 0 0,0 0 0,0 0 0,0 0 0,0 0 0,-1 0 0,1 0 0,5 0 0,-5 0 0,5 0 0,-1 0 0,-3 0 0,11 0 0,-6 0 0,2 0 0,1 0 0,-8-4 0,7 0 0,-7-1 0,7-3 0,-2 3 0,-1-3 0,3 3 0,-7-2 0,3 2 0,0-3 0,-3 0 0,4 0 0,-6 0 0,5-1 0,-3 2 0,3-6 0,-4 4 0,1-3 0,-1 4 0,-1 3 0,1-2 0,0 3 0,0-1 0,-4-2 0,0 3 0,-1 0 0,1-2 0,4 1 0,0-3 0,0 0 0,-3 0 0,2 0 0,-3 4 0,0-4 0,3 4 0,-3 0 0,0-3 0,-1 0 0,1-1 0,-4-3 0,7 7 0,-6-3 0,2 2 0,1-3 0,-3 0 0,6 4 0,-6-3 0,2 2 0,1 1 0,-3-3 0,2 3 0,-3-4 0,4-4 0,10 3 0,1-4 0,15 4 0,-11-4 0,-1 7 0,-11-2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5:48:33.723"/>
    </inkml:context>
    <inkml:brush xml:id="br0">
      <inkml:brushProperty name="width" value="0.1" units="cm"/>
      <inkml:brushProperty name="height" value="0.1" units="cm"/>
      <inkml:brushProperty name="color" value="#FF0066"/>
    </inkml:brush>
  </inkml:definitions>
  <inkml:trace contextRef="#ctx0" brushRef="#br0">1 0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5:49:14.888"/>
    </inkml:context>
    <inkml:brush xml:id="br0">
      <inkml:brushProperty name="width" value="0.1" units="cm"/>
      <inkml:brushProperty name="height" value="0.1" units="cm"/>
      <inkml:brushProperty name="color" value="#FF0066"/>
    </inkml:brush>
  </inkml:definitions>
  <inkml:trace contextRef="#ctx0" brushRef="#br0">25 68 24575,'30'0'0,"57"-14"0,-37 7 0,39-8 0,-60 6 0,-5 8 0,3-8 0,-8 8 0,3-3 0,-4 4 0,-5-3 0,3 2 0,-3-3 0,1 4 0,2 0 0,-7 0 0,7 0 0,-7 0 0,8 0 0,-4 0 0,4 0 0,-3 0 0,2 0 0,-3 0 0,5 0 0,-5 0 0,3 4 0,-3-3 0,5 7 0,-1-3 0,1 3 0,7 5 0,-6-3 0,2 2 0,-4-4 0,-4 1 0,4-1 0,-3-3 0,2 3 0,-7-3 0,3 3 0,0 0 0,-3 0 0,3 0 0,-4 0 0,4-3 0,-3 2 0,3-3 0,-4 4 0,4 3 0,-4-2 0,4 2 0,-4-3 0,0 4 0,0-3 0,0 4 0,0-6 0,-4 1 0,3 0 0,-6 0 0,6 0 0,-2 0 0,-1 0 0,3 0 0,-6 0 0,6 7 0,-6-5 0,3 6 0,-4-8 0,0-1 0,0 1 0,0 0 0,0 0 0,0 0 0,0 0 0,0 0 0,0 0 0,0 0 0,0 0 0,0-1 0,0 1 0,0 0 0,-3 0 0,-2 4 0,-7-2 0,-6 10 0,4-10 0,-6 6 0,7-4 0,-1-3 0,-2 4 0,7-5 0,-8 4 0,8-3 0,-7 4 0,7-5 0,-8 0 0,8 0 0,-3 1 0,-4 2 0,2-1 0,-3 1 0,5-2 0,-1-1 0,4-4 0,-7 4 0,2-7 0,1 3 0,-3 0 0,7-3 0,-8 3 0,8-4 0,-8 0 0,8 0 0,-3 0 0,0 0 0,3 0 0,-3 0 0,4 0 0,0 0 0,-1 0 0,1 0 0,0 0 0,1 0 0,-1 0 0,7 0 0,13 0 0,-1 0 0,11 0 0,-13 0 0,2 0 0,2 0 0,-5 0 0,5 0 0,-6 0 0,1-4 0,5 3 0,-5-2 0,9 3 0,0 0 0,1 0 0,-1 0 0,-1 0 0,-7 0 0,7 0 0,-7 0 0,8 0 0,-8 0 0,7 0 0,-7 0 0,3 0 0,0 0 0,-3 0 0,3 0 0,-4 0 0,0 0 0,4 0 0,-3 0 0,3 0 0,0 0 0,-3 3 0,2-2 0,-3 6 0,0-6 0,0 6 0,-1-3 0,1 4 0,0-4 0,0 0 0,-4-1 0,3-2 0,-6 6 0,6-6 0,-3 3 0,1-1 0,2-2 0,-3 2 0,4-3 0,-4 4 0,3-3 0,-3 2 0,4-3 0,-1 4 0,1-4 0,-1 7 0,1-6 0,-1 5 0,1-1 0,-1 2 0,0 0 0,-3 1 0,3-1 0,-6 1 0,2-1 0,-3 1 0,0 0 0,0-1 0,0 1 0,0 0 0,0 4 0,0-3 0,0 8 0,0-8 0,0 3 0,0 0 0,0-3 0,0 3 0,0 0 0,0-3 0,0 3 0,0 0 0,0-3 0,0 4 0,0-1 0,0-3 0,0 3 0,0 0 0,0-3 0,0 3 0,0 0 0,0-3 0,0 3 0,0-4 0,0 0 0,0 0 0,-3 0 0,2-1 0,-6 1 0,6 0 0,-3 0 0,0 0 0,4 0 0,-8-1 0,8 1 0,-8 0 0,8 0 0,-8 0 0,8 0 0,-8 0 0,4 0 0,-4 0 0,0-1 0,0-2 0,-4 2 0,3-2 0,-8 3 0,0 4 0,3-3 0,-6 4 0,11-9 0,-3 3 0,-1-2 0,4 0 0,-7 2 0,7-6 0,-8 7 0,4-3 0,0 0 0,-4 3 0,4-7 0,-1 6 0,2-6 0,0 2 0,3 1 0,-3-3 0,4 2 0,-5-3 0,4 0 0,-7 0 0,8 0 0,-4 0 0,0 0 0,3 0 0,-8 0 0,4 0 0,-7 0 0,2 0 0,1 0 0,0 0 0,8 0 0,-7 0 0,7 0 0,-8 0 0,8 0 0,-7 0 0,7 0 0,-4 0 0,5 0 0,-4 0 0,3 0 0,-3 0 0,4 0 0,0 0 0,-5 0 0,4 0 0,-3 0 0,4 0 0,0 0 0,-4 0 0,3 0 0,-4 0 0,5 0 0,0-3 0,0 2 0,1-3 0,-1 4 0,0 0 0,0 0 0,0 0 0,0 0 0,0 0 0,0 0 0,0 0 0,0 0 0,0 0 0,0 0 0,0 0 0,0 0 0,0 0 0,0 0 0,0 0 0,-4-4 0,3 3 0,-3-3 0,4 4 0,0 0 0,0 0 0,0 0 0,0 0 0,0 0 0,0 0 0,0 0 0,1 0 0,-1 0 0,1 0 0,-1 0 0,1 0 0,-4 0 0,3 0 0,-3 0 0,4 0 0,-1 0 0,-5 0 0,-6 0 0,4 0 0,-3 0 0,13-6 0,2 1 0,7-22 0,-3 19 0,4-12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5:49:16.171"/>
    </inkml:context>
    <inkml:brush xml:id="br0">
      <inkml:brushProperty name="width" value="0.1" units="cm"/>
      <inkml:brushProperty name="height" value="0.1" units="cm"/>
      <inkml:brushProperty name="color" value="#FF0066"/>
    </inkml:brush>
  </inkml:definitions>
  <inkml:trace contextRef="#ctx0" brushRef="#br0">1 1 24575,'0'0'0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6T15:49:31.192"/>
    </inkml:context>
    <inkml:brush xml:id="br0">
      <inkml:brushProperty name="width" value="0.1" units="cm"/>
      <inkml:brushProperty name="height" value="0.1" units="cm"/>
      <inkml:brushProperty name="color" value="#FF0066"/>
    </inkml:brush>
  </inkml:definitions>
  <inkml:trace contextRef="#ctx0" brushRef="#br0">121 0 24575,'0'12'0,"0"-1"0,0 1 0,0 11 0,0-8 0,0 12 0,3-18 0,-2 7 0,3-7 0,-4 8 0,0-8 0,0 7 0,3-7 0,-2 8 0,3-4 0,-4 4 0,4 1 0,-3-1 0,2 1 0,-3-1 0,0 0 0,0 6 0,0-4 0,0 3 0,0 0 0,0-3 0,0 9 0,0-10 0,0 10 0,0-5 0,0 6 0,0 0 0,0 0 0,0-6 0,0 10 0,0-7 0,0 8 0,0-5 0,0-1 0,0 1 0,0 0 0,0 0 0,0-1 0,-4 1 0,3 0 0,-8-1 0,8 1 0,-7 0 0,7-6 0,-8 0 0,5-6 0,-1 1 0,-3-1 0,7 1 0,-7-1 0,3 1 0,-4-1 0,4 0 0,-3 1 0,3-1 0,-3 1 0,-1-1 0,0-4 0,4 4 0,-2-8 0,6 3 0,-6-4 0,6 0 0,-5-1 0,8-2 0,3-2 0,4-3 0,7-4 0,-3 3 0,5-7 0,4 3 0,-3-4 0,3 4 0,-4-3 0,4 3 0,-3 0 0,3-4 0,-4 4 0,-1 0 0,-4-2 0,4 2 0,-4 1 0,0-4 0,7 0 0,-10-1 0,6-3 0,-9 4 0,1 0 0,1-4 0,-1-2 0,1-3 0,-1-1 0,1 1 0,0-6 0,0 4 0,1-8 0,-5 8 0,3-4 0,-7 6 0,2-1 0,-3 5 0,4 0 0,-3 5 0,2 0 0,-3 1 0,0 5 0,0 10 0,0 1 0,0 13 0,4-12 0,-3 5 0,6-3 0,-6-3 0,7 3 0,-8 0 0,7-3 0,-6 7 0,6-7 0,-6 8 0,7-4 0,-7 3 0,6 1 0,-6 0 0,7-4 0,-7 4 0,6-4 0,-6 4 0,3-4 0,-1 0 0,-2-1 0,3-3 0,0 7 0,-4-7 0,8 3 0,-7-4 0,6 4 0,-6-3 0,3 7 0,-1-7 0,-2 8 0,6-5 0,-6 6 0,3-6 0,0 4 0,-3-7 0,2 3 0,1 1 0,-3-4 0,3 3 0,-4-4 0,0-1 0,4 1 0,-3 0 0,2 0 0,-3 0 0,4 0 0,-4 0 0,4 0 0,-1 0 0,-2 0 0,6 3 0,-6-3 0,6 4 0,-6-5 0,2 0 0,-3-3 0,0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8T14:45:18.87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222 1,'9'40,"-1"-6,-2-22,0 0,0 8,0-3,1 13,-4-9,0 0,-3-3,0-5,0 6,0-2,0 0,0 0,0-3,0 0,0 3,0-1,0-1,-3 1,0 0,-2-3,-2 3,1-3,-5 1,3-1,-3-1,-1-3,1 6,1-7,2 7,5 2,1-2,2 2,0-2,0 7,0-5,0 7,0-8,0 3,0 0,0 1,0-1,0 0,3 1,-3-4,6 2,-5-5,4 2,-1 4,-1-8,6 7,-5 2,1-3,-6 9,-6-6,1-1,-4 25,3-18,-3 22,3-23,3 3,-2 0,2 0,-4 5,4-4,-2 3,5-3,-6 3,6-3,-2 4,3-5,0 0,-3 0,2-3,-2 2,3-7,0 7,0-6,0 2,0-4,0 5,0-4,0 0,0-2,0-2,0 4,0-1,-3-3,3 2,-6-5,6 6,-6-7,3 7,-1-7,-1 7,-2 2,0 0,-2 3,3-8,2 3,-1-3,1 0,-2 2,0-5,-1 2,1 6,1-10,2 8,-3-2,6-6,-3 11,1-10,1 4,-1 1,2-3,0 3,0-1,0-2,0 4,2-4,1 3,3 1,-3-3,2 2,-2-1,0-3,3 6,-6-6,3 4,0 0,-3-4,3 5,-3-4,0 2,0 0,0 3,0-4,0 2,0-2,0 0,0 3,0-3,0 5,0-8,0 7,0-5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08T14:45:42.272"/>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0,'0'71,"0"-5,3-17,2 0,4 12,4 36,-6-32,1 9,0-4,1 3,-1 0,-1-3,0 4,-2-9,0 31,-5-5,0 6,4-1,-3-5,4 5,-5-6,0-1,4 0,-2 0,2 1,0-1,2 0,-1-6,4 5,-3-5,3 0,-3-2,1-27,-2 29,0-46,3 40,-7-36,7 13,-7-5,6-4,-7-7,4-1,-4-8,0 0,0-2,0-6,0 2,0 0,0-2,0 2,0-4,0 0,0 1,0 3,0-3,0 16,0-9,-3 9,2-11,-6 6,7-5,-4 6,1-4,2 0,-2 5,3-4,0 4,0-5,0-4,0 3,0-2,0-1,0-1,0 0,0-2,0 7,0-7,0 4,0-6,0-3,0 2,0-2,0 4,0-1,0 0,0 1,0-4,0 2,0-2,0 8,0-4,0 0,0-2,-3-2,2 4,-2 12,3-10,-3 14,3-12,-4 4,4 0,0 5,0 1,0 4,0 0,0 0,0 0,0 0,0 0,0-4,0 3,0-8,0 3,0 9,0-10,0 6,0-10,0-6,0 2,0-4,0 1,0-1,0 0,0 1,0-4,0 2,0-5,0 4,0-2,0 1,-2-1,-1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8T14:29:52.685"/>
    </inkml:context>
    <inkml:brush xml:id="br0">
      <inkml:brushProperty name="width" value="0.025" units="cm"/>
      <inkml:brushProperty name="height" value="0.025" units="cm"/>
      <inkml:brushProperty name="color" value="#008C3A"/>
    </inkml:brush>
  </inkml:definitions>
  <inkml:trace contextRef="#ctx0" brushRef="#br0">2300 178 24575,'13'0'0,"2"0"0,9 0 0,-3 0 0,-1 0 0,2 0 0,-10 0 0,11 0 0,-13 0 0,4 0 0,-5 0 0,0 0 0,0 0 0,0 0 0,0 0 0,0 0 0,-1 0 0,1 0 0,-1 0 0,1 0 0,0 0 0,0 4 0,0-3 0,-1 3 0,2-4 0,-2 0 0,1 4 0,1-3 0,-1 3 0,0-4 0,0 0 0,0 0 0,-1 0 0,-3 4 0,3-3 0,-3 3 0,4-4 0,-1 0 0,1 0 0,0 0 0,0 0 0,0 0 0,0 0 0,0 0 0,-4 4 0,-1 1 0,-4 3 0,-5 6 0,4 1 0,-13 29 0,3-18 0,-6 24 0,2-23 0,4 6 0,-1 0 0,1 0 0,0 0 0,-1 7 0,1-5 0,-1 11 0,1-11 0,-1 5 0,6-1 0,-4-4 0,9-1 0,-9-2 0,9-11 0,-9 5 0,9-6 0,-3 1 0,4-6 0,0 4 0,0-9 0,-5 4 0,4-1 0,-3-3 0,4 3 0,0-4 0,0 1 0,-4-1 0,3 0 0,-3 0 0,4 0 0,0 0 0,0 0 0,0-1 0,-4 1 0,3-1 0,-3 1 0,4 0 0,-4-4 0,3 2 0,-3-2 0,0 0 0,-1 3 0,-4-3 0,-5 4 0,4 0 0,-9 1 0,3-5 0,-4 4 0,0-3 0,-6 4 0,4-4 0,-4 3 0,0-7 0,-1 2 0,-1 1 0,-4-4 0,5 3 0,-1-4 0,-3 5 0,3-4 0,-5 4 0,6-5 0,-5 0 0,4 0 0,-5 5 0,0-4 0,0 4 0,0-5 0,-1 0 0,1 0 0,0 0 0,0 0 0,-1 0 0,1 0 0,0 0 0,0 0 0,0 0 0,-1 0 0,1 0 0,0 0 0,0 0 0,0 0 0,-1 0 0,7 5 0,-5-4 0,5 3 0,-7 1 0,7-4 0,-5 4 0,11 0 0,-5-4 0,5 8 0,-5-8 0,9 3 0,-13 1 0,13-4 0,-9 4 0,6 0 0,0-4 0,-1 8 0,1-8 0,-6 3 0,4 1 0,-4-4 0,0 4 0,5-1 0,-5-3 0,5 4 0,-5-5 0,5 0 0,-5 0 0,5 0 0,1 0 0,0 0 0,0 0 0,-1 0 0,1 0 0,-9 0 0,11 0 0,-10 0 0,13 0 0,-1 0 0,-3 0 0,9 0 0,-9 0 0,9 0 0,-10 0 0,10 0 0,-9 0 0,9 0 0,-5 0 0,6 0 0,0-4 0,-5 2 0,3-2 0,-3 4 0,9-4 0,-3 3 0,3-3 0,-4 4 0,-1-4 0,1 3 0,0-3 0,4 0 0,-3 3 0,7-7 0,-3 3 0,1-4 0,2 1 0,-3-1 0,0 3 0,3-2 0,-3 3 0,4-4 0,-5 0 0,4 0 0,-3-1 0,4 1 0,-4 0 0,3 0 0,-7 0 0,7 0 0,-7 0 0,7 0 0,-8-1 0,8 1 0,-7 0 0,3 0 0,0-1 0,-3 1 0,3 0 0,0-5 0,-4 3 0,4-3 0,0 5 0,-3 0 0,2-5 0,1 3 0,1-3 0,-1 5 0,4-5 0,-7 3 0,7-3 0,-3 5 0,4-5 0,-4 3 0,3-3 0,-3 0 0,4 4 0,0-5 0,0 1 0,0 4 0,0-13 0,0 11 0,-5-11 0,4 13 0,-3-4 0,4 4 0,0-4 0,0 4 0,-4-4 0,3-1 0,-4 5 0,5-4 0,0 5 0,0-1 0,0 1 0,0 0 0,0-5 0,0 3 0,0-7 0,0 8 0,0-4 0,0 5 0,0 0 0,0 0 0,0 0 0,0 0 0,0 0 0,0 0 0,0 0 0,0-1 0,0-4 0,0 4 0,4-4 0,2 0 0,3 3 0,1-8 0,-1 9 0,1-4 0,-1-1 0,1 5 0,-1-4 0,0 5 0,0-1 0,0 1 0,0 0 0,-4 0 0,4-1 0,-4 1 0,4 0 0,-4 0 0,3-1 0,-3 1 0,4-5 0,0 4 0,-3-4 0,2 5 0,-3 0 0,0 0 0,3 4 0,-3 1 0,4 0 0,0 3 0,0-4 0,0 1 0,5 3 0,7-8 0,0 8 0,11-9 0,-11 4 0,11 0 0,-10-3 0,9 8 0,-9-8 0,4 8 0,0-9 0,1 9 0,0-8 0,5 7 0,-5-7 0,6 8 0,0-4 0,0 0 0,0 4 0,1-9 0,-7 8 0,-1-7 0,-6 8 0,6-4 0,-10 1 0,9 3 0,-4-3 0,1 0 0,3 2 0,-4-2 0,-1-1 0,0 4 0,9-3 0,-7 4 0,7-5 0,-9 4 0,1-4 0,-6 5 0,4 0 0,-9 0 0,9 0 0,-9-4 0,9 3 0,-9-3 0,4 4 0,0 0 0,-3 0 0,8 0 0,-9 0 0,9 0 0,5-4 0,4 3 0,3-4 0,-6 5 0,1 0 0,-4-5 0,10 4 0,-11-3 0,5 4 0,0 0 0,-5 0 0,5 0 0,-6 0 0,1 0 0,-6 0 0,4 0 0,-4 0 0,5 0 0,-5 0 0,4 0 0,0 0 0,-2 0 0,6 0 0,-13 0 0,9 0 0,-9 0 0,9 0 0,-9 0 0,4 0 0,0 0 0,-3-4 0,3 3 0,-5-3 0,0 4 0,0 0 0,0 0 0,4 0 0,-3 0 0,3 0 0,-4 0 0,1 0 0,-1 0 0,0 0 0,0 0 0,0 0 0,0 0 0,0 0 0,0 0 0,0 0 0,0 0 0,0 0 0,1 0 0,-1 0 0,0 0 0,0 0 0,0 0 0,0 0 0,-1 0 0,1 0 0,0 0 0,0 0 0,0 0 0,0 0 0,0 0 0,0 0 0,0 0 0,4 0 0,-3 0 0,2 0 0,-3 0 0,0 0 0,1 0 0,-1 4 0,0-3 0,0 3 0,0 0 0,0-3 0,0 3 0,5 0 0,-4-3 0,9 4 0,-8-5 0,8 4 0,-4-3 0,0 8 0,4-8 0,-4 3 0,5 0 0,-5-2 0,4 7 0,-3-8 0,4 3 0,-5 0 0,-1-3 0,0 8 0,-4-8 0,4 3 0,-5 0 0,0-3 0,0 3 0,-4 0 0,4-3 0,-4 8 0,4-8 0,-4 7 0,3-7 0,-3 7 0,4-7 0,0 7 0,0-3 0,0 0 0,0 3 0,0-3 0,0 0 0,-4 3 0,3-7 0,-7 6 0,0-6 0,-6 3 0,-4-4 0,-4 0 0,7 4 0,-5-3 0,6 7 0,-4-7 0,4 6 0,2-6 0,3 3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08T14:29:53.872"/>
    </inkml:context>
    <inkml:brush xml:id="br0">
      <inkml:brushProperty name="width" value="0.025" units="cm"/>
      <inkml:brushProperty name="height" value="0.025" units="cm"/>
      <inkml:brushProperty name="color" value="#008C3A"/>
    </inkml:brush>
  </inkml:definitions>
  <inkml:trace contextRef="#ctx0" brushRef="#br0">0 0 24575,'0'0'0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711D2AE-104C-C700-6C10-E3EA18CF937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pl-PL"/>
          </a:p>
        </p:txBody>
      </p:sp>
      <p:sp>
        <p:nvSpPr>
          <p:cNvPr id="3" name="Podtytuł 2">
            <a:extLst>
              <a:ext uri="{FF2B5EF4-FFF2-40B4-BE49-F238E27FC236}">
                <a16:creationId xmlns:a16="http://schemas.microsoft.com/office/drawing/2014/main" id="{D31E1ACA-3ED0-BA00-C682-CA0B1D3F90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pl-PL"/>
          </a:p>
        </p:txBody>
      </p:sp>
      <p:sp>
        <p:nvSpPr>
          <p:cNvPr id="4" name="Symbol zastępczy daty 3">
            <a:extLst>
              <a:ext uri="{FF2B5EF4-FFF2-40B4-BE49-F238E27FC236}">
                <a16:creationId xmlns:a16="http://schemas.microsoft.com/office/drawing/2014/main" id="{9CC34384-4F65-B0CB-F1AD-C8BC2BF630FA}"/>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5" name="Symbol zastępczy stopki 4">
            <a:extLst>
              <a:ext uri="{FF2B5EF4-FFF2-40B4-BE49-F238E27FC236}">
                <a16:creationId xmlns:a16="http://schemas.microsoft.com/office/drawing/2014/main" id="{C0BFAB7D-ED4C-49C6-EC2D-54A85B9465C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98542151-0295-B469-C06D-3B7163FC332A}"/>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464086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6D3B276-153A-61F9-83EF-C4EE1EFB707B}"/>
              </a:ext>
            </a:extLst>
          </p:cNvPr>
          <p:cNvSpPr>
            <a:spLocks noGrp="1"/>
          </p:cNvSpPr>
          <p:nvPr>
            <p:ph type="title"/>
          </p:nvPr>
        </p:nvSpPr>
        <p:spPr/>
        <p:txBody>
          <a:bodyPr/>
          <a:lstStyle/>
          <a:p>
            <a:r>
              <a:rPr lang="en-GB"/>
              <a:t>Click to edit Master title style</a:t>
            </a:r>
            <a:endParaRPr lang="pl-PL"/>
          </a:p>
        </p:txBody>
      </p:sp>
      <p:sp>
        <p:nvSpPr>
          <p:cNvPr id="3" name="Symbol zastępczy zawartości 2">
            <a:extLst>
              <a:ext uri="{FF2B5EF4-FFF2-40B4-BE49-F238E27FC236}">
                <a16:creationId xmlns:a16="http://schemas.microsoft.com/office/drawing/2014/main" id="{1935E5AA-DDEE-577D-0C00-623B2B1B955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pl-PL"/>
          </a:p>
        </p:txBody>
      </p:sp>
      <p:sp>
        <p:nvSpPr>
          <p:cNvPr id="4" name="Symbol zastępczy daty 3">
            <a:extLst>
              <a:ext uri="{FF2B5EF4-FFF2-40B4-BE49-F238E27FC236}">
                <a16:creationId xmlns:a16="http://schemas.microsoft.com/office/drawing/2014/main" id="{2FA4025C-6CED-B674-A63F-7CE273F63110}"/>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5" name="Symbol zastępczy stopki 4">
            <a:extLst>
              <a:ext uri="{FF2B5EF4-FFF2-40B4-BE49-F238E27FC236}">
                <a16:creationId xmlns:a16="http://schemas.microsoft.com/office/drawing/2014/main" id="{299E3EE8-99A0-E6EC-4969-48C00C7A2BA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B0F89BA6-9E75-DED1-E939-DEF2CB219F98}"/>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052944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053B890-882A-4992-8A58-65C3118A124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pl-PL"/>
          </a:p>
        </p:txBody>
      </p:sp>
      <p:sp>
        <p:nvSpPr>
          <p:cNvPr id="3" name="Symbol zastępczy tekstu 2">
            <a:extLst>
              <a:ext uri="{FF2B5EF4-FFF2-40B4-BE49-F238E27FC236}">
                <a16:creationId xmlns:a16="http://schemas.microsoft.com/office/drawing/2014/main" id="{5A301FB6-B8BC-1D2C-AC73-F9BB41CCAB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Symbol zastępczy daty 3">
            <a:extLst>
              <a:ext uri="{FF2B5EF4-FFF2-40B4-BE49-F238E27FC236}">
                <a16:creationId xmlns:a16="http://schemas.microsoft.com/office/drawing/2014/main" id="{AAC1B779-295A-92C2-C156-53C2388F2AEC}"/>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5" name="Symbol zastępczy stopki 4">
            <a:extLst>
              <a:ext uri="{FF2B5EF4-FFF2-40B4-BE49-F238E27FC236}">
                <a16:creationId xmlns:a16="http://schemas.microsoft.com/office/drawing/2014/main" id="{B6BEEA35-79AA-1E33-6B8E-84D42AC4EBA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84604007-8B18-8F60-543B-AEE0DF88586A}"/>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1817978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C8C681F-CFC3-2373-72F0-04ACA0169A22}"/>
              </a:ext>
            </a:extLst>
          </p:cNvPr>
          <p:cNvSpPr>
            <a:spLocks noGrp="1"/>
          </p:cNvSpPr>
          <p:nvPr>
            <p:ph type="title"/>
          </p:nvPr>
        </p:nvSpPr>
        <p:spPr/>
        <p:txBody>
          <a:bodyPr/>
          <a:lstStyle/>
          <a:p>
            <a:r>
              <a:rPr lang="en-GB"/>
              <a:t>Click to edit Master title style</a:t>
            </a:r>
            <a:endParaRPr lang="pl-PL"/>
          </a:p>
        </p:txBody>
      </p:sp>
      <p:sp>
        <p:nvSpPr>
          <p:cNvPr id="3" name="Symbol zastępczy zawartości 2">
            <a:extLst>
              <a:ext uri="{FF2B5EF4-FFF2-40B4-BE49-F238E27FC236}">
                <a16:creationId xmlns:a16="http://schemas.microsoft.com/office/drawing/2014/main" id="{4172BCDF-9141-7364-173B-B286B3D97FD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pl-PL"/>
          </a:p>
        </p:txBody>
      </p:sp>
      <p:sp>
        <p:nvSpPr>
          <p:cNvPr id="4" name="Symbol zastępczy zawartości 3">
            <a:extLst>
              <a:ext uri="{FF2B5EF4-FFF2-40B4-BE49-F238E27FC236}">
                <a16:creationId xmlns:a16="http://schemas.microsoft.com/office/drawing/2014/main" id="{22767908-98CE-B06A-662D-05DD43D7216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pl-PL"/>
          </a:p>
        </p:txBody>
      </p:sp>
      <p:sp>
        <p:nvSpPr>
          <p:cNvPr id="5" name="Symbol zastępczy daty 4">
            <a:extLst>
              <a:ext uri="{FF2B5EF4-FFF2-40B4-BE49-F238E27FC236}">
                <a16:creationId xmlns:a16="http://schemas.microsoft.com/office/drawing/2014/main" id="{F5515856-6DB0-DC9F-1452-6BC4B7A7C2FF}"/>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6" name="Symbol zastępczy stopki 5">
            <a:extLst>
              <a:ext uri="{FF2B5EF4-FFF2-40B4-BE49-F238E27FC236}">
                <a16:creationId xmlns:a16="http://schemas.microsoft.com/office/drawing/2014/main" id="{F9F48252-1C67-8F51-95BE-CB42FB445ADD}"/>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ECE27F2F-149D-9084-AFA6-6E7772B8A279}"/>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596946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1DE96A8-49C7-60DB-2A1E-744613240E86}"/>
              </a:ext>
            </a:extLst>
          </p:cNvPr>
          <p:cNvSpPr>
            <a:spLocks noGrp="1"/>
          </p:cNvSpPr>
          <p:nvPr>
            <p:ph type="title"/>
          </p:nvPr>
        </p:nvSpPr>
        <p:spPr>
          <a:xfrm>
            <a:off x="839788" y="365125"/>
            <a:ext cx="10515600" cy="1325563"/>
          </a:xfrm>
        </p:spPr>
        <p:txBody>
          <a:bodyPr/>
          <a:lstStyle/>
          <a:p>
            <a:r>
              <a:rPr lang="en-GB"/>
              <a:t>Click to edit Master title style</a:t>
            </a:r>
            <a:endParaRPr lang="pl-PL"/>
          </a:p>
        </p:txBody>
      </p:sp>
      <p:sp>
        <p:nvSpPr>
          <p:cNvPr id="3" name="Symbol zastępczy tekstu 2">
            <a:extLst>
              <a:ext uri="{FF2B5EF4-FFF2-40B4-BE49-F238E27FC236}">
                <a16:creationId xmlns:a16="http://schemas.microsoft.com/office/drawing/2014/main" id="{D409482C-152F-3FBB-562B-08FC061994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Symbol zastępczy zawartości 3">
            <a:extLst>
              <a:ext uri="{FF2B5EF4-FFF2-40B4-BE49-F238E27FC236}">
                <a16:creationId xmlns:a16="http://schemas.microsoft.com/office/drawing/2014/main" id="{1EC984FE-C002-C434-D212-75BC728A04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pl-PL"/>
          </a:p>
        </p:txBody>
      </p:sp>
      <p:sp>
        <p:nvSpPr>
          <p:cNvPr id="5" name="Symbol zastępczy tekstu 4">
            <a:extLst>
              <a:ext uri="{FF2B5EF4-FFF2-40B4-BE49-F238E27FC236}">
                <a16:creationId xmlns:a16="http://schemas.microsoft.com/office/drawing/2014/main" id="{4117D4A8-8C72-3C0E-0C00-9C2F42E9E3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Symbol zastępczy zawartości 5">
            <a:extLst>
              <a:ext uri="{FF2B5EF4-FFF2-40B4-BE49-F238E27FC236}">
                <a16:creationId xmlns:a16="http://schemas.microsoft.com/office/drawing/2014/main" id="{394C7A15-12A1-4576-6732-EA6147B2049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pl-PL"/>
          </a:p>
        </p:txBody>
      </p:sp>
      <p:sp>
        <p:nvSpPr>
          <p:cNvPr id="7" name="Symbol zastępczy daty 6">
            <a:extLst>
              <a:ext uri="{FF2B5EF4-FFF2-40B4-BE49-F238E27FC236}">
                <a16:creationId xmlns:a16="http://schemas.microsoft.com/office/drawing/2014/main" id="{F4D88E44-9E57-F0CA-CEBA-3C01CCDBAA7A}"/>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8" name="Symbol zastępczy stopki 7">
            <a:extLst>
              <a:ext uri="{FF2B5EF4-FFF2-40B4-BE49-F238E27FC236}">
                <a16:creationId xmlns:a16="http://schemas.microsoft.com/office/drawing/2014/main" id="{331AEEA3-DDAF-F257-2B59-D693545452DE}"/>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F887E4D5-99E6-2A3A-3465-07ECCFEC05E9}"/>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1103876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6AE13EA-F36A-825D-5F3D-1FC0D54D84E2}"/>
              </a:ext>
            </a:extLst>
          </p:cNvPr>
          <p:cNvSpPr>
            <a:spLocks noGrp="1"/>
          </p:cNvSpPr>
          <p:nvPr>
            <p:ph type="title"/>
          </p:nvPr>
        </p:nvSpPr>
        <p:spPr/>
        <p:txBody>
          <a:bodyPr/>
          <a:lstStyle/>
          <a:p>
            <a:r>
              <a:rPr lang="en-GB"/>
              <a:t>Click to edit Master title style</a:t>
            </a:r>
            <a:endParaRPr lang="pl-PL"/>
          </a:p>
        </p:txBody>
      </p:sp>
      <p:sp>
        <p:nvSpPr>
          <p:cNvPr id="3" name="Symbol zastępczy daty 2">
            <a:extLst>
              <a:ext uri="{FF2B5EF4-FFF2-40B4-BE49-F238E27FC236}">
                <a16:creationId xmlns:a16="http://schemas.microsoft.com/office/drawing/2014/main" id="{6F16E05E-792A-42D2-F218-D21F8501CE08}"/>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4" name="Symbol zastępczy stopki 3">
            <a:extLst>
              <a:ext uri="{FF2B5EF4-FFF2-40B4-BE49-F238E27FC236}">
                <a16:creationId xmlns:a16="http://schemas.microsoft.com/office/drawing/2014/main" id="{9F305CF3-FB7D-CC29-F5BD-C78CC35EC917}"/>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94FA1260-37B2-0898-ACA7-EF0756DB0541}"/>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85944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F114AB42-0480-AE62-39F3-BDBF9BD76C51}"/>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3" name="Symbol zastępczy stopki 2">
            <a:extLst>
              <a:ext uri="{FF2B5EF4-FFF2-40B4-BE49-F238E27FC236}">
                <a16:creationId xmlns:a16="http://schemas.microsoft.com/office/drawing/2014/main" id="{5E2C0DD7-2F32-B659-2DF7-FB3A3E36B9B0}"/>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39E1CC88-5146-A1BB-6067-05505A0F716C}"/>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982999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32D450-B0C0-5F14-BBAF-9D655F828FE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pl-PL"/>
          </a:p>
        </p:txBody>
      </p:sp>
      <p:sp>
        <p:nvSpPr>
          <p:cNvPr id="3" name="Symbol zastępczy zawartości 2">
            <a:extLst>
              <a:ext uri="{FF2B5EF4-FFF2-40B4-BE49-F238E27FC236}">
                <a16:creationId xmlns:a16="http://schemas.microsoft.com/office/drawing/2014/main" id="{692C3EEA-505A-E3EA-5BC6-4389AA990C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pl-PL"/>
          </a:p>
        </p:txBody>
      </p:sp>
      <p:sp>
        <p:nvSpPr>
          <p:cNvPr id="4" name="Symbol zastępczy tekstu 3">
            <a:extLst>
              <a:ext uri="{FF2B5EF4-FFF2-40B4-BE49-F238E27FC236}">
                <a16:creationId xmlns:a16="http://schemas.microsoft.com/office/drawing/2014/main" id="{65106B20-D783-41D4-0763-419D3D6939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Symbol zastępczy daty 4">
            <a:extLst>
              <a:ext uri="{FF2B5EF4-FFF2-40B4-BE49-F238E27FC236}">
                <a16:creationId xmlns:a16="http://schemas.microsoft.com/office/drawing/2014/main" id="{F6E07C41-2BF2-8881-0372-4AEF6B4D2DCF}"/>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6" name="Symbol zastępczy stopki 5">
            <a:extLst>
              <a:ext uri="{FF2B5EF4-FFF2-40B4-BE49-F238E27FC236}">
                <a16:creationId xmlns:a16="http://schemas.microsoft.com/office/drawing/2014/main" id="{2AB66055-2B5C-D00E-439B-7ACE5A9BC44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E66EAB59-70B1-18BF-4CFC-DDCFE0630A8B}"/>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1199424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BCE285-D815-D2BD-2B3E-5ACB9241AD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pl-PL"/>
          </a:p>
        </p:txBody>
      </p:sp>
      <p:sp>
        <p:nvSpPr>
          <p:cNvPr id="3" name="Symbol zastępczy obrazu 2">
            <a:extLst>
              <a:ext uri="{FF2B5EF4-FFF2-40B4-BE49-F238E27FC236}">
                <a16:creationId xmlns:a16="http://schemas.microsoft.com/office/drawing/2014/main" id="{7B82CDE0-4101-F026-BA6C-8DCFAB27A1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pl-PL"/>
          </a:p>
        </p:txBody>
      </p:sp>
      <p:sp>
        <p:nvSpPr>
          <p:cNvPr id="4" name="Symbol zastępczy tekstu 3">
            <a:extLst>
              <a:ext uri="{FF2B5EF4-FFF2-40B4-BE49-F238E27FC236}">
                <a16:creationId xmlns:a16="http://schemas.microsoft.com/office/drawing/2014/main" id="{7DE63A3B-9267-2B4B-CD9C-2F69D0B3DD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Symbol zastępczy daty 4">
            <a:extLst>
              <a:ext uri="{FF2B5EF4-FFF2-40B4-BE49-F238E27FC236}">
                <a16:creationId xmlns:a16="http://schemas.microsoft.com/office/drawing/2014/main" id="{8E9E523F-4400-0248-AD11-16643449F9E2}"/>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6" name="Symbol zastępczy stopki 5">
            <a:extLst>
              <a:ext uri="{FF2B5EF4-FFF2-40B4-BE49-F238E27FC236}">
                <a16:creationId xmlns:a16="http://schemas.microsoft.com/office/drawing/2014/main" id="{032868D8-4D9A-B33F-1247-DD24A8440156}"/>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CDD6ED8-BF5C-EC1C-5C29-75E9381F9474}"/>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961636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60EDB28-F8AD-FCAF-7C7D-2C3733F9A21C}"/>
              </a:ext>
            </a:extLst>
          </p:cNvPr>
          <p:cNvSpPr>
            <a:spLocks noGrp="1"/>
          </p:cNvSpPr>
          <p:nvPr>
            <p:ph type="title"/>
          </p:nvPr>
        </p:nvSpPr>
        <p:spPr/>
        <p:txBody>
          <a:bodyPr/>
          <a:lstStyle/>
          <a:p>
            <a:r>
              <a:rPr lang="en-GB"/>
              <a:t>Click to edit Master title style</a:t>
            </a:r>
            <a:endParaRPr lang="pl-PL"/>
          </a:p>
        </p:txBody>
      </p:sp>
      <p:sp>
        <p:nvSpPr>
          <p:cNvPr id="3" name="Symbol zastępczy tytułu pionowego 2">
            <a:extLst>
              <a:ext uri="{FF2B5EF4-FFF2-40B4-BE49-F238E27FC236}">
                <a16:creationId xmlns:a16="http://schemas.microsoft.com/office/drawing/2014/main" id="{2D80E30C-87A8-51DB-D0A9-AA07EA0DDE6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pl-PL"/>
          </a:p>
        </p:txBody>
      </p:sp>
      <p:sp>
        <p:nvSpPr>
          <p:cNvPr id="4" name="Symbol zastępczy daty 3">
            <a:extLst>
              <a:ext uri="{FF2B5EF4-FFF2-40B4-BE49-F238E27FC236}">
                <a16:creationId xmlns:a16="http://schemas.microsoft.com/office/drawing/2014/main" id="{EEB8AD80-770D-E9F8-061D-C97817261BE8}"/>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5" name="Symbol zastępczy stopki 4">
            <a:extLst>
              <a:ext uri="{FF2B5EF4-FFF2-40B4-BE49-F238E27FC236}">
                <a16:creationId xmlns:a16="http://schemas.microsoft.com/office/drawing/2014/main" id="{76DA6CA5-68DF-7AC9-D7AA-06D5793C9ACF}"/>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F914BF1B-6FFA-49FE-7A83-E53084C91325}"/>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220695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6BF1A961-37B7-E8D8-6E78-9C745FA014E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pl-PL"/>
          </a:p>
        </p:txBody>
      </p:sp>
      <p:sp>
        <p:nvSpPr>
          <p:cNvPr id="3" name="Symbol zastępczy tytułu pionowego 2">
            <a:extLst>
              <a:ext uri="{FF2B5EF4-FFF2-40B4-BE49-F238E27FC236}">
                <a16:creationId xmlns:a16="http://schemas.microsoft.com/office/drawing/2014/main" id="{0AA9872C-0E59-9B56-1AE9-9CF3CD61AA4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pl-PL"/>
          </a:p>
        </p:txBody>
      </p:sp>
      <p:sp>
        <p:nvSpPr>
          <p:cNvPr id="4" name="Symbol zastępczy daty 3">
            <a:extLst>
              <a:ext uri="{FF2B5EF4-FFF2-40B4-BE49-F238E27FC236}">
                <a16:creationId xmlns:a16="http://schemas.microsoft.com/office/drawing/2014/main" id="{AB6E7BE3-719E-FEAE-0F3B-3AB6AA591C8E}"/>
              </a:ext>
            </a:extLst>
          </p:cNvPr>
          <p:cNvSpPr>
            <a:spLocks noGrp="1"/>
          </p:cNvSpPr>
          <p:nvPr>
            <p:ph type="dt" sz="half" idx="10"/>
          </p:nvPr>
        </p:nvSpPr>
        <p:spPr/>
        <p:txBody>
          <a:bodyPr/>
          <a:lstStyle/>
          <a:p>
            <a:fld id="{0231767B-B70C-E440-9CC2-5545D9E603B1}" type="datetimeFigureOut">
              <a:rPr lang="pl-PL" smtClean="0"/>
              <a:t>18.07.2024</a:t>
            </a:fld>
            <a:endParaRPr lang="pl-PL"/>
          </a:p>
        </p:txBody>
      </p:sp>
      <p:sp>
        <p:nvSpPr>
          <p:cNvPr id="5" name="Symbol zastępczy stopki 4">
            <a:extLst>
              <a:ext uri="{FF2B5EF4-FFF2-40B4-BE49-F238E27FC236}">
                <a16:creationId xmlns:a16="http://schemas.microsoft.com/office/drawing/2014/main" id="{C0631F9B-1E3A-C622-AF0A-A5701A2D409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5FDC93B1-52DA-172D-9DEA-8B6C5B9E529D}"/>
              </a:ext>
            </a:extLst>
          </p:cNvPr>
          <p:cNvSpPr>
            <a:spLocks noGrp="1"/>
          </p:cNvSpPr>
          <p:nvPr>
            <p:ph type="sldNum" sz="quarter" idx="12"/>
          </p:nvPr>
        </p:nvSpPr>
        <p:spPr/>
        <p:txBody>
          <a:bodyPr/>
          <a:lstStyle/>
          <a:p>
            <a:fld id="{774D877D-8F51-5441-97E6-09F538CA94FF}" type="slidenum">
              <a:rPr lang="pl-PL" smtClean="0"/>
              <a:t>‹#›</a:t>
            </a:fld>
            <a:endParaRPr lang="pl-PL"/>
          </a:p>
        </p:txBody>
      </p:sp>
    </p:spTree>
    <p:extLst>
      <p:ext uri="{BB962C8B-B14F-4D97-AF65-F5344CB8AC3E}">
        <p14:creationId xmlns:p14="http://schemas.microsoft.com/office/powerpoint/2010/main" val="626318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42DDE6F0-5638-C6B8-9B95-AB13744E29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643A3E4E-864C-71B3-6390-5DC0D89B76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A2EEB1D7-4F15-E4FB-73D4-E2AF00102E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31767B-B70C-E440-9CC2-5545D9E603B1}" type="datetimeFigureOut">
              <a:rPr lang="pl-PL" smtClean="0"/>
              <a:t>18.07.2024</a:t>
            </a:fld>
            <a:endParaRPr lang="pl-PL"/>
          </a:p>
        </p:txBody>
      </p:sp>
      <p:sp>
        <p:nvSpPr>
          <p:cNvPr id="5" name="Symbol zastępczy stopki 4">
            <a:extLst>
              <a:ext uri="{FF2B5EF4-FFF2-40B4-BE49-F238E27FC236}">
                <a16:creationId xmlns:a16="http://schemas.microsoft.com/office/drawing/2014/main" id="{F8D0CE92-CEF2-3AF1-305F-C0BE39018D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F5CE0FDE-B87B-0C7C-F83A-A37CD44947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4D877D-8F51-5441-97E6-09F538CA94FF}" type="slidenum">
              <a:rPr lang="pl-PL" smtClean="0"/>
              <a:t>‹#›</a:t>
            </a:fld>
            <a:endParaRPr lang="pl-PL"/>
          </a:p>
        </p:txBody>
      </p:sp>
    </p:spTree>
    <p:extLst>
      <p:ext uri="{BB962C8B-B14F-4D97-AF65-F5344CB8AC3E}">
        <p14:creationId xmlns:p14="http://schemas.microsoft.com/office/powerpoint/2010/main" val="2245084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treccani.it/enciclopedia/ruggero-ii-re-di-sicilia/" TargetMode="External"/><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hyperlink" Target="https://www.google.it/maps/dir/Palermo,+PA/83031+Ariano+Irpino+AV/@39.5476051,11.5865709,7z/data=!3m1!4b1!4m14!4m13!1m5!1m1!1s0x1319e8c9814ed099:0xa0b042c233bd880!2m2!1d13.3614868!2d38.11569!1m5!1m1!1s0x1339897ba4fe1015:0xfaac9b2a401c8817!2m2!1d15.0922763!2d41.1548934!3e2?entry=ttu"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digi.vatlib.it/view/MSS_Vat.lat.8782"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alim.dfll.univr.it/alim/letteratura.nsf/(volumiID)/0C7684A2B1F24899C12570990032AF94!opendocument&amp;vs=Anonimi"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customXml" Target="../ink/ink2.xm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customXml" Target="../ink/ink1.xml"/><Relationship Id="rId10" Type="http://schemas.openxmlformats.org/officeDocument/2006/relationships/image" Target="../media/image7.png"/><Relationship Id="rId4" Type="http://schemas.openxmlformats.org/officeDocument/2006/relationships/image" Target="../media/image5.png"/><Relationship Id="rId9" Type="http://schemas.openxmlformats.org/officeDocument/2006/relationships/customXml" Target="../ink/ink3.xml"/></Relationships>
</file>

<file path=ppt/slides/_rels/slide12.xml.rels><?xml version="1.0" encoding="UTF-8" standalone="yes"?>
<Relationships xmlns="http://schemas.openxmlformats.org/package/2006/relationships"><Relationship Id="rId8" Type="http://schemas.openxmlformats.org/officeDocument/2006/relationships/customXml" Target="../ink/ink6.xml"/><Relationship Id="rId3"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customXml" Target="../ink/ink5.xml"/><Relationship Id="rId5" Type="http://schemas.openxmlformats.org/officeDocument/2006/relationships/image" Target="../media/image9.png"/><Relationship Id="rId4" Type="http://schemas.openxmlformats.org/officeDocument/2006/relationships/customXml" Target="../ink/ink4.xml"/><Relationship Id="rId9"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customXml" Target="../ink/ink8.xml"/><Relationship Id="rId5" Type="http://schemas.openxmlformats.org/officeDocument/2006/relationships/image" Target="../media/image13.png"/><Relationship Id="rId4" Type="http://schemas.openxmlformats.org/officeDocument/2006/relationships/customXml" Target="../ink/ink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8.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customXml" Target="../ink/ink10.xml"/><Relationship Id="rId5" Type="http://schemas.openxmlformats.org/officeDocument/2006/relationships/image" Target="../media/image17.png"/><Relationship Id="rId4" Type="http://schemas.openxmlformats.org/officeDocument/2006/relationships/customXml" Target="../ink/ink9.xml"/></Relationships>
</file>

<file path=ppt/slides/_rels/slide18.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digi.vatlib.it/view/MSS_Vat.lat.6770"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dmgh.de/mgh_const_2_suppl/index.htm#page/(III)/mode/1up"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1065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365125"/>
            <a:ext cx="9682018" cy="1325563"/>
          </a:xfrm>
        </p:spPr>
        <p:txBody>
          <a:bodyPr/>
          <a:lstStyle/>
          <a:p>
            <a:pPr algn="ctr"/>
            <a:endParaRPr lang="pl-PL" b="1" dirty="0"/>
          </a:p>
        </p:txBody>
      </p:sp>
      <p:sp>
        <p:nvSpPr>
          <p:cNvPr id="3" name="Symbol zastępczy zawartości 2">
            <a:extLst>
              <a:ext uri="{FF2B5EF4-FFF2-40B4-BE49-F238E27FC236}">
                <a16:creationId xmlns:a16="http://schemas.microsoft.com/office/drawing/2014/main" id="{E4A42C9E-3AC1-61D4-B272-E3DC7DF09859}"/>
              </a:ext>
            </a:extLst>
          </p:cNvPr>
          <p:cNvSpPr>
            <a:spLocks noGrp="1"/>
          </p:cNvSpPr>
          <p:nvPr>
            <p:ph idx="1"/>
          </p:nvPr>
        </p:nvSpPr>
        <p:spPr>
          <a:xfrm>
            <a:off x="1671780" y="1825625"/>
            <a:ext cx="9682019" cy="3790084"/>
          </a:xfrm>
        </p:spPr>
        <p:txBody>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Legal sources of the </a:t>
            </a:r>
            <a:r>
              <a:rPr kumimoji="0" lang="en-GB" sz="4800" b="0" i="1" u="none" strike="noStrike" kern="1200" cap="none" spc="0" normalizeH="0" baseline="0" noProof="0" dirty="0">
                <a:ln>
                  <a:noFill/>
                </a:ln>
                <a:solidFill>
                  <a:prstClr val="black"/>
                </a:solidFill>
                <a:effectLst/>
                <a:uLnTx/>
                <a:uFillTx/>
                <a:latin typeface="Calibri" panose="020F0502020204030204"/>
                <a:ea typeface="+mn-ea"/>
                <a:cs typeface="+mn-cs"/>
              </a:rPr>
              <a:t>Regnum </a:t>
            </a:r>
            <a:r>
              <a:rPr kumimoji="0" lang="en-GB" sz="4800" b="0" i="1" u="none" strike="noStrike" kern="1200" cap="none" spc="0" normalizeH="0" baseline="0" noProof="0" dirty="0" err="1">
                <a:ln>
                  <a:noFill/>
                </a:ln>
                <a:solidFill>
                  <a:prstClr val="black"/>
                </a:solidFill>
                <a:effectLst/>
                <a:uLnTx/>
                <a:uFillTx/>
                <a:latin typeface="Calibri" panose="020F0502020204030204"/>
                <a:ea typeface="+mn-ea"/>
                <a:cs typeface="+mn-cs"/>
              </a:rPr>
              <a:t>Siciliae</a:t>
            </a:r>
            <a:endParaRPr kumimoji="0" lang="en-GB" sz="48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(12th-13th century)</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Beatrice </a:t>
            </a:r>
            <a:r>
              <a:rPr kumimoji="0" lang="en-GB" sz="2800" b="0" i="0" u="none" strike="noStrike" kern="1200" cap="none" spc="0" normalizeH="0" baseline="0" noProof="0" dirty="0" err="1">
                <a:ln>
                  <a:noFill/>
                </a:ln>
                <a:solidFill>
                  <a:prstClr val="black"/>
                </a:solidFill>
                <a:effectLst/>
                <a:uLnTx/>
                <a:uFillTx/>
                <a:latin typeface="Calibri" panose="020F0502020204030204"/>
                <a:ea typeface="+mn-ea"/>
                <a:cs typeface="+mn-cs"/>
              </a:rPr>
              <a:t>Pasciuta</a:t>
            </a: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 – Marta Cerrito</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GB" sz="2800" b="0" i="0" u="none" strike="noStrike" kern="1200" cap="none" spc="0" normalizeH="0" baseline="0" noProof="0" dirty="0" err="1">
                <a:ln>
                  <a:noFill/>
                </a:ln>
                <a:solidFill>
                  <a:prstClr val="black"/>
                </a:solidFill>
                <a:effectLst/>
                <a:uLnTx/>
                <a:uFillTx/>
                <a:latin typeface="Calibri" panose="020F0502020204030204"/>
                <a:ea typeface="+mn-ea"/>
                <a:cs typeface="+mn-cs"/>
              </a:rPr>
              <a:t>Università</a:t>
            </a: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 di Palermo)</a:t>
            </a:r>
            <a:endParaRPr kumimoji="0" lang="pl-PL"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pl-PL" dirty="0"/>
          </a:p>
        </p:txBody>
      </p:sp>
    </p:spTree>
    <p:extLst>
      <p:ext uri="{BB962C8B-B14F-4D97-AF65-F5344CB8AC3E}">
        <p14:creationId xmlns:p14="http://schemas.microsoft.com/office/powerpoint/2010/main" val="3655280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365125"/>
            <a:ext cx="9682018" cy="1325563"/>
          </a:xfrm>
        </p:spPr>
        <p:txBody>
          <a:bodyPr/>
          <a:lstStyle/>
          <a:p>
            <a:pPr algn="ctr"/>
            <a:endParaRPr lang="pl-PL" b="1" dirty="0"/>
          </a:p>
        </p:txBody>
      </p:sp>
      <p:sp>
        <p:nvSpPr>
          <p:cNvPr id="3" name="Symbol zastępczy zawartości 2">
            <a:extLst>
              <a:ext uri="{FF2B5EF4-FFF2-40B4-BE49-F238E27FC236}">
                <a16:creationId xmlns:a16="http://schemas.microsoft.com/office/drawing/2014/main" id="{E4A42C9E-3AC1-61D4-B272-E3DC7DF09859}"/>
              </a:ext>
            </a:extLst>
          </p:cNvPr>
          <p:cNvSpPr>
            <a:spLocks noGrp="1"/>
          </p:cNvSpPr>
          <p:nvPr>
            <p:ph idx="1"/>
          </p:nvPr>
        </p:nvSpPr>
        <p:spPr>
          <a:xfrm>
            <a:off x="1671780" y="1825625"/>
            <a:ext cx="9682019" cy="3790084"/>
          </a:xfrm>
        </p:spPr>
        <p:txBody>
          <a:bodyPr>
            <a:normAutofit fontScale="85000" lnSpcReduction="10000"/>
          </a:bodyPr>
          <a:lstStyle/>
          <a:p>
            <a:pPr marL="0" indent="0">
              <a:buNone/>
            </a:pPr>
            <a:br>
              <a:rPr lang="it-IT" sz="2800" dirty="0">
                <a:effectLst/>
                <a:ea typeface="Calibri" panose="020F0502020204030204" pitchFamily="34" charset="0"/>
                <a:cs typeface="Times New Roman" panose="02020603050405020304" pitchFamily="18" charset="0"/>
              </a:rPr>
            </a:br>
            <a:r>
              <a:rPr lang="it-IT" sz="2800" dirty="0">
                <a:effectLst/>
                <a:ea typeface="Calibri" panose="020F0502020204030204" pitchFamily="34" charset="0"/>
                <a:cs typeface="Times New Roman" panose="02020603050405020304" pitchFamily="18" charset="0"/>
              </a:rPr>
              <a:t>1130 </a:t>
            </a:r>
            <a:r>
              <a:rPr lang="it-IT" sz="2800" dirty="0" err="1">
                <a:effectLst/>
                <a:ea typeface="Calibri" panose="020F0502020204030204" pitchFamily="34" charset="0"/>
                <a:cs typeface="Times New Roman" panose="02020603050405020304" pitchFamily="18" charset="0"/>
              </a:rPr>
              <a:t>Regnum</a:t>
            </a:r>
            <a:r>
              <a:rPr lang="it-IT" sz="2800" dirty="0">
                <a:effectLst/>
                <a:ea typeface="Calibri" panose="020F0502020204030204" pitchFamily="34" charset="0"/>
                <a:cs typeface="Times New Roman" panose="02020603050405020304" pitchFamily="18" charset="0"/>
              </a:rPr>
              <a:t> </a:t>
            </a:r>
            <a:r>
              <a:rPr lang="it-IT" sz="2800" dirty="0" err="1">
                <a:effectLst/>
                <a:ea typeface="Calibri" panose="020F0502020204030204" pitchFamily="34" charset="0"/>
                <a:cs typeface="Times New Roman" panose="02020603050405020304" pitchFamily="18" charset="0"/>
              </a:rPr>
              <a:t>Siciliae</a:t>
            </a:r>
            <a:endParaRPr lang="it-IT" sz="2800" dirty="0">
              <a:effectLst/>
              <a:ea typeface="Calibri" panose="020F0502020204030204" pitchFamily="34" charset="0"/>
              <a:cs typeface="Times New Roman" panose="02020603050405020304" pitchFamily="18" charset="0"/>
            </a:endParaRPr>
          </a:p>
          <a:p>
            <a:r>
              <a:rPr lang="it-IT" dirty="0">
                <a:cs typeface="Times New Roman" panose="02020603050405020304" pitchFamily="18" charset="0"/>
              </a:rPr>
              <a:t>1140 </a:t>
            </a:r>
            <a:r>
              <a:rPr lang="it-IT" dirty="0" err="1">
                <a:cs typeface="Times New Roman" panose="02020603050405020304" pitchFamily="18" charset="0"/>
              </a:rPr>
              <a:t>Assisae</a:t>
            </a:r>
            <a:endParaRPr lang="it-IT" dirty="0">
              <a:cs typeface="Times New Roman" panose="02020603050405020304" pitchFamily="18" charset="0"/>
            </a:endParaRPr>
          </a:p>
          <a:p>
            <a:r>
              <a:rPr lang="it-IT" sz="2800" dirty="0">
                <a:cs typeface="Times New Roman" panose="02020603050405020304" pitchFamily="18" charset="0"/>
              </a:rPr>
              <a:t>1819: Codice per lo Regno delle due Sicilie</a:t>
            </a:r>
          </a:p>
          <a:p>
            <a:pPr lvl="1"/>
            <a:endParaRPr lang="pl-PL" dirty="0"/>
          </a:p>
          <a:p>
            <a:r>
              <a:rPr lang="pl-PL" dirty="0"/>
              <a:t>Art . 3. Dal </a:t>
            </a:r>
            <a:r>
              <a:rPr lang="pl-PL" dirty="0" err="1"/>
              <a:t>giorno</a:t>
            </a:r>
            <a:r>
              <a:rPr lang="pl-PL" dirty="0"/>
              <a:t> indicato </a:t>
            </a:r>
            <a:r>
              <a:rPr lang="pl-PL" dirty="0" err="1"/>
              <a:t>nel</a:t>
            </a:r>
            <a:r>
              <a:rPr lang="pl-PL" dirty="0"/>
              <a:t> </a:t>
            </a:r>
            <a:r>
              <a:rPr lang="pl-PL" dirty="0" err="1"/>
              <a:t>precedente</a:t>
            </a:r>
            <a:r>
              <a:rPr lang="pl-PL" dirty="0"/>
              <a:t> </a:t>
            </a:r>
            <a:r>
              <a:rPr lang="pl-PL" dirty="0" err="1"/>
              <a:t>articolo</a:t>
            </a:r>
            <a:r>
              <a:rPr lang="pl-PL" dirty="0"/>
              <a:t> le </a:t>
            </a:r>
            <a:r>
              <a:rPr lang="pl-PL" dirty="0" err="1"/>
              <a:t>leggi</a:t>
            </a:r>
            <a:r>
              <a:rPr lang="pl-PL" dirty="0"/>
              <a:t> </a:t>
            </a:r>
            <a:r>
              <a:rPr lang="pl-PL" dirty="0" err="1"/>
              <a:t>romane</a:t>
            </a:r>
            <a:r>
              <a:rPr lang="pl-PL" dirty="0"/>
              <a:t> , le co </a:t>
            </a:r>
            <a:r>
              <a:rPr lang="pl-PL" dirty="0" err="1"/>
              <a:t>stituzioni</a:t>
            </a:r>
            <a:r>
              <a:rPr lang="pl-PL" dirty="0"/>
              <a:t> , i </a:t>
            </a:r>
            <a:r>
              <a:rPr lang="pl-PL" dirty="0" err="1"/>
              <a:t>capitoli</a:t>
            </a:r>
            <a:r>
              <a:rPr lang="pl-PL" dirty="0"/>
              <a:t> del </a:t>
            </a:r>
            <a:r>
              <a:rPr lang="pl-PL" dirty="0" err="1"/>
              <a:t>regno</a:t>
            </a:r>
            <a:r>
              <a:rPr lang="pl-PL" dirty="0"/>
              <a:t> , le </a:t>
            </a:r>
            <a:r>
              <a:rPr lang="pl-PL" dirty="0" err="1"/>
              <a:t>prammatiche</a:t>
            </a:r>
            <a:r>
              <a:rPr lang="pl-PL" dirty="0"/>
              <a:t> , le </a:t>
            </a:r>
            <a:r>
              <a:rPr lang="pl-PL" dirty="0" err="1"/>
              <a:t>sicule</a:t>
            </a:r>
            <a:r>
              <a:rPr lang="pl-PL" dirty="0"/>
              <a:t> </a:t>
            </a:r>
            <a:r>
              <a:rPr lang="pl-PL" dirty="0" err="1"/>
              <a:t>sanzioni</a:t>
            </a:r>
            <a:r>
              <a:rPr lang="pl-PL" dirty="0"/>
              <a:t> , i reali di </a:t>
            </a:r>
            <a:r>
              <a:rPr lang="pl-PL" dirty="0" err="1"/>
              <a:t>spacci</a:t>
            </a:r>
            <a:r>
              <a:rPr lang="pl-PL" dirty="0"/>
              <a:t> , le </a:t>
            </a:r>
            <a:r>
              <a:rPr lang="pl-PL" dirty="0" err="1"/>
              <a:t>lettere</a:t>
            </a:r>
            <a:r>
              <a:rPr lang="pl-PL" dirty="0"/>
              <a:t> </a:t>
            </a:r>
            <a:r>
              <a:rPr lang="pl-PL" dirty="0" err="1"/>
              <a:t>circolari</a:t>
            </a:r>
            <a:r>
              <a:rPr lang="pl-PL" dirty="0"/>
              <a:t> , le </a:t>
            </a:r>
            <a:r>
              <a:rPr lang="pl-PL" dirty="0" err="1"/>
              <a:t>consuetudini</a:t>
            </a:r>
            <a:r>
              <a:rPr lang="pl-PL" dirty="0"/>
              <a:t> </a:t>
            </a:r>
            <a:r>
              <a:rPr lang="pl-PL" dirty="0" err="1"/>
              <a:t>generali</a:t>
            </a:r>
            <a:r>
              <a:rPr lang="pl-PL" dirty="0"/>
              <a:t> e </a:t>
            </a:r>
            <a:r>
              <a:rPr lang="pl-PL" dirty="0" err="1"/>
              <a:t>locali</a:t>
            </a:r>
            <a:r>
              <a:rPr lang="pl-PL" dirty="0"/>
              <a:t> , e </a:t>
            </a:r>
            <a:r>
              <a:rPr lang="pl-PL" dirty="0" err="1"/>
              <a:t>tutte</a:t>
            </a:r>
            <a:r>
              <a:rPr lang="pl-PL" dirty="0"/>
              <a:t> le </a:t>
            </a:r>
            <a:r>
              <a:rPr lang="pl-PL" dirty="0" err="1"/>
              <a:t>altre</a:t>
            </a:r>
            <a:r>
              <a:rPr lang="pl-PL" dirty="0"/>
              <a:t> </a:t>
            </a:r>
            <a:r>
              <a:rPr lang="pl-PL" dirty="0" err="1"/>
              <a:t>disposizioni</a:t>
            </a:r>
            <a:r>
              <a:rPr lang="pl-PL" dirty="0"/>
              <a:t> </a:t>
            </a:r>
            <a:r>
              <a:rPr lang="pl-PL" dirty="0" err="1"/>
              <a:t>legislative</a:t>
            </a:r>
            <a:r>
              <a:rPr lang="pl-PL" dirty="0"/>
              <a:t> </a:t>
            </a:r>
            <a:r>
              <a:rPr lang="pl-PL" dirty="0" err="1"/>
              <a:t>cesseranno</a:t>
            </a:r>
            <a:r>
              <a:rPr lang="pl-PL" dirty="0"/>
              <a:t> </a:t>
            </a:r>
            <a:r>
              <a:rPr lang="pl-PL" dirty="0" err="1"/>
              <a:t>ne</a:t>
            </a:r>
            <a:r>
              <a:rPr lang="pl-PL" dirty="0"/>
              <a:t> ' </a:t>
            </a:r>
            <a:r>
              <a:rPr lang="pl-PL" dirty="0" err="1"/>
              <a:t>nostri</a:t>
            </a:r>
            <a:r>
              <a:rPr lang="pl-PL" dirty="0"/>
              <a:t> domini al di </a:t>
            </a:r>
            <a:r>
              <a:rPr lang="pl-PL" dirty="0" err="1"/>
              <a:t>là</a:t>
            </a:r>
            <a:r>
              <a:rPr lang="pl-PL" dirty="0"/>
              <a:t> del Faro di a </a:t>
            </a:r>
            <a:r>
              <a:rPr lang="pl-PL" dirty="0" err="1"/>
              <a:t>ver</a:t>
            </a:r>
            <a:r>
              <a:rPr lang="pl-PL" dirty="0"/>
              <a:t> </a:t>
            </a:r>
            <a:r>
              <a:rPr lang="pl-PL" dirty="0" err="1"/>
              <a:t>forza</a:t>
            </a:r>
            <a:r>
              <a:rPr lang="pl-PL" dirty="0"/>
              <a:t> di </a:t>
            </a:r>
            <a:r>
              <a:rPr lang="pl-PL" dirty="0" err="1"/>
              <a:t>legge</a:t>
            </a:r>
            <a:r>
              <a:rPr lang="pl-PL" dirty="0"/>
              <a:t> </a:t>
            </a:r>
            <a:r>
              <a:rPr lang="pl-PL" dirty="0" err="1"/>
              <a:t>nelle</a:t>
            </a:r>
            <a:r>
              <a:rPr lang="pl-PL" dirty="0"/>
              <a:t> materie </a:t>
            </a:r>
            <a:r>
              <a:rPr lang="pl-PL" dirty="0" err="1"/>
              <a:t>che</a:t>
            </a:r>
            <a:r>
              <a:rPr lang="pl-PL" dirty="0"/>
              <a:t> </a:t>
            </a:r>
            <a:r>
              <a:rPr lang="pl-PL" dirty="0" err="1"/>
              <a:t>formano</a:t>
            </a:r>
            <a:r>
              <a:rPr lang="pl-PL" dirty="0"/>
              <a:t> </a:t>
            </a:r>
            <a:r>
              <a:rPr lang="pl-PL" dirty="0" err="1"/>
              <a:t>oggetto</a:t>
            </a:r>
            <a:r>
              <a:rPr lang="pl-PL" dirty="0"/>
              <a:t> </a:t>
            </a:r>
            <a:r>
              <a:rPr lang="pl-PL" dirty="0" err="1"/>
              <a:t>delle</a:t>
            </a:r>
            <a:r>
              <a:rPr lang="pl-PL" dirty="0"/>
              <a:t> </a:t>
            </a:r>
            <a:r>
              <a:rPr lang="pl-PL" dirty="0" err="1"/>
              <a:t>disposizioni</a:t>
            </a:r>
            <a:r>
              <a:rPr lang="pl-PL" dirty="0"/>
              <a:t> con </a:t>
            </a:r>
            <a:r>
              <a:rPr lang="pl-PL" dirty="0" err="1"/>
              <a:t>tenute</a:t>
            </a:r>
            <a:r>
              <a:rPr lang="pl-PL" dirty="0"/>
              <a:t> </a:t>
            </a:r>
            <a:r>
              <a:rPr lang="pl-PL" dirty="0" err="1"/>
              <a:t>nel</a:t>
            </a:r>
            <a:r>
              <a:rPr lang="pl-PL" dirty="0"/>
              <a:t> </a:t>
            </a:r>
            <a:r>
              <a:rPr lang="pl-PL" dirty="0" err="1"/>
              <a:t>mentovato</a:t>
            </a:r>
            <a:r>
              <a:rPr lang="pl-PL" dirty="0"/>
              <a:t> </a:t>
            </a:r>
            <a:r>
              <a:rPr lang="pl-PL" dirty="0" err="1"/>
              <a:t>codice</a:t>
            </a:r>
            <a:r>
              <a:rPr lang="pl-PL" dirty="0"/>
              <a:t> per </a:t>
            </a:r>
            <a:r>
              <a:rPr lang="pl-PL" dirty="0" err="1"/>
              <a:t>lo</a:t>
            </a:r>
            <a:r>
              <a:rPr lang="pl-PL" dirty="0"/>
              <a:t> </a:t>
            </a:r>
            <a:r>
              <a:rPr lang="pl-PL" dirty="0" err="1"/>
              <a:t>regno</a:t>
            </a:r>
            <a:r>
              <a:rPr lang="pl-PL" dirty="0"/>
              <a:t> </a:t>
            </a:r>
            <a:r>
              <a:rPr lang="pl-PL" dirty="0" err="1"/>
              <a:t>delle</a:t>
            </a:r>
            <a:r>
              <a:rPr lang="pl-PL" dirty="0"/>
              <a:t> </a:t>
            </a:r>
            <a:r>
              <a:rPr lang="pl-PL" dirty="0" err="1"/>
              <a:t>Due</a:t>
            </a:r>
            <a:r>
              <a:rPr lang="pl-PL" dirty="0"/>
              <a:t> </a:t>
            </a:r>
            <a:r>
              <a:rPr lang="pl-PL" dirty="0" err="1"/>
              <a:t>Sicilie</a:t>
            </a:r>
            <a:r>
              <a:rPr lang="pl-PL" dirty="0"/>
              <a:t> . </a:t>
            </a:r>
          </a:p>
        </p:txBody>
      </p:sp>
    </p:spTree>
    <p:extLst>
      <p:ext uri="{BB962C8B-B14F-4D97-AF65-F5344CB8AC3E}">
        <p14:creationId xmlns:p14="http://schemas.microsoft.com/office/powerpoint/2010/main" val="2527793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365125"/>
            <a:ext cx="9682018" cy="1325563"/>
          </a:xfrm>
        </p:spPr>
        <p:txBody>
          <a:bodyPr/>
          <a:lstStyle/>
          <a:p>
            <a:pPr algn="ctr"/>
            <a:r>
              <a:rPr lang="pl-PL" b="1" dirty="0" err="1"/>
              <a:t>Diritto</a:t>
            </a:r>
            <a:r>
              <a:rPr lang="pl-PL" b="1" dirty="0"/>
              <a:t> </a:t>
            </a:r>
            <a:r>
              <a:rPr lang="pl-PL" b="1" dirty="0" err="1"/>
              <a:t>delle</a:t>
            </a:r>
            <a:r>
              <a:rPr lang="pl-PL" b="1" dirty="0"/>
              <a:t> </a:t>
            </a:r>
            <a:r>
              <a:rPr lang="pl-PL" b="1" dirty="0" err="1"/>
              <a:t>città</a:t>
            </a:r>
            <a:endParaRPr lang="pl-PL" b="1" dirty="0"/>
          </a:p>
        </p:txBody>
      </p:sp>
      <p:sp>
        <p:nvSpPr>
          <p:cNvPr id="3" name="Symbol zastępczy zawartości 2">
            <a:extLst>
              <a:ext uri="{FF2B5EF4-FFF2-40B4-BE49-F238E27FC236}">
                <a16:creationId xmlns:a16="http://schemas.microsoft.com/office/drawing/2014/main" id="{E4A42C9E-3AC1-61D4-B272-E3DC7DF09859}"/>
              </a:ext>
            </a:extLst>
          </p:cNvPr>
          <p:cNvSpPr>
            <a:spLocks noGrp="1"/>
          </p:cNvSpPr>
          <p:nvPr>
            <p:ph idx="1"/>
          </p:nvPr>
        </p:nvSpPr>
        <p:spPr>
          <a:xfrm>
            <a:off x="1671780" y="1825625"/>
            <a:ext cx="9682019" cy="3790084"/>
          </a:xfrm>
        </p:spPr>
        <p:txBody>
          <a:bodyPr/>
          <a:lstStyle/>
          <a:p>
            <a:r>
              <a:rPr lang="pl-PL" dirty="0" err="1"/>
              <a:t>Consuetudini</a:t>
            </a:r>
            <a:r>
              <a:rPr lang="pl-PL" dirty="0"/>
              <a:t>/ </a:t>
            </a:r>
            <a:r>
              <a:rPr lang="pl-PL" dirty="0" err="1"/>
              <a:t>Privilegi</a:t>
            </a:r>
            <a:endParaRPr lang="pl-PL" dirty="0"/>
          </a:p>
          <a:p>
            <a:endParaRPr lang="pl-PL" dirty="0"/>
          </a:p>
          <a:p>
            <a:r>
              <a:rPr lang="pl-PL" dirty="0"/>
              <a:t>Palermo: 1478 : Liber </a:t>
            </a:r>
            <a:r>
              <a:rPr lang="pl-PL" dirty="0" err="1"/>
              <a:t>Consuetudinum</a:t>
            </a:r>
            <a:endParaRPr lang="pl-PL" dirty="0"/>
          </a:p>
          <a:p>
            <a:r>
              <a:rPr lang="it-IT" sz="1800" dirty="0" err="1">
                <a:effectLst/>
                <a:latin typeface="Calibri" panose="020F0502020204030204" pitchFamily="34" charset="0"/>
                <a:ea typeface="DengXian" panose="02010600030101010101" pitchFamily="2" charset="-122"/>
              </a:rPr>
              <a:t>librum</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Consuetudinum</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huius</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urbis</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iam</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scriptarum</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renovari</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placuit</a:t>
            </a:r>
            <a:r>
              <a:rPr lang="it-IT" sz="1800" dirty="0">
                <a:effectLst/>
                <a:latin typeface="Calibri" panose="020F0502020204030204" pitchFamily="34" charset="0"/>
                <a:ea typeface="DengXian" panose="02010600030101010101" pitchFamily="2" charset="-122"/>
              </a:rPr>
              <a:t> ut </a:t>
            </a:r>
            <a:r>
              <a:rPr lang="it-IT" sz="1800" dirty="0" err="1">
                <a:effectLst/>
                <a:latin typeface="Calibri" panose="020F0502020204030204" pitchFamily="34" charset="0"/>
                <a:ea typeface="DengXian" panose="02010600030101010101" pitchFamily="2" charset="-122"/>
              </a:rPr>
              <a:t>perquam</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pulcher</a:t>
            </a:r>
            <a:r>
              <a:rPr lang="it-IT" sz="1800" dirty="0">
                <a:effectLst/>
                <a:latin typeface="Calibri" panose="020F0502020204030204" pitchFamily="34" charset="0"/>
                <a:ea typeface="DengXian" panose="02010600030101010101" pitchFamily="2" charset="-122"/>
              </a:rPr>
              <a:t> et </a:t>
            </a:r>
            <a:r>
              <a:rPr lang="it-IT" sz="1800" dirty="0" err="1">
                <a:effectLst/>
                <a:latin typeface="Calibri" panose="020F0502020204030204" pitchFamily="34" charset="0"/>
                <a:ea typeface="DengXian" panose="02010600030101010101" pitchFamily="2" charset="-122"/>
              </a:rPr>
              <a:t>elegantissimis</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licterarum</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caracteribus</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descritpus</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haberetur</a:t>
            </a:r>
            <a:r>
              <a:rPr lang="it-IT" sz="1800" dirty="0">
                <a:effectLst/>
                <a:latin typeface="Calibri" panose="020F0502020204030204" pitchFamily="34" charset="0"/>
                <a:ea typeface="DengXian" panose="02010600030101010101" pitchFamily="2" charset="-122"/>
              </a:rPr>
              <a:t>. Nec </a:t>
            </a:r>
            <a:r>
              <a:rPr lang="it-IT" sz="1800" dirty="0" err="1">
                <a:effectLst/>
                <a:latin typeface="Calibri" panose="020F0502020204030204" pitchFamily="34" charset="0"/>
                <a:ea typeface="DengXian" panose="02010600030101010101" pitchFamily="2" charset="-122"/>
              </a:rPr>
              <a:t>amplius</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vetere</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illo</a:t>
            </a:r>
            <a:r>
              <a:rPr lang="it-IT" sz="1800" dirty="0">
                <a:effectLst/>
                <a:latin typeface="Calibri" panose="020F0502020204030204" pitchFamily="34" charset="0"/>
                <a:ea typeface="DengXian" panose="02010600030101010101" pitchFamily="2" charset="-122"/>
              </a:rPr>
              <a:t> codice et in </a:t>
            </a:r>
            <a:r>
              <a:rPr lang="it-IT" sz="1800" dirty="0" err="1">
                <a:effectLst/>
                <a:latin typeface="Calibri" panose="020F0502020204030204" pitchFamily="34" charset="0"/>
                <a:ea typeface="DengXian" panose="02010600030101010101" pitchFamily="2" charset="-122"/>
              </a:rPr>
              <a:t>partem</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propter</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vetustatem</a:t>
            </a:r>
            <a:r>
              <a:rPr lang="it-IT" sz="1800" dirty="0">
                <a:effectLst/>
                <a:latin typeface="Calibri" panose="020F0502020204030204" pitchFamily="34" charset="0"/>
                <a:ea typeface="DengXian" panose="02010600030101010101" pitchFamily="2" charset="-122"/>
              </a:rPr>
              <a:t> deleto </a:t>
            </a:r>
            <a:r>
              <a:rPr lang="it-IT" sz="1800" dirty="0" err="1">
                <a:effectLst/>
                <a:latin typeface="Calibri" panose="020F0502020204030204" pitchFamily="34" charset="0"/>
                <a:ea typeface="DengXian" panose="02010600030101010101" pitchFamily="2" charset="-122"/>
              </a:rPr>
              <a:t>uteremur</a:t>
            </a:r>
            <a:r>
              <a:rPr lang="it-IT" sz="1800" dirty="0">
                <a:effectLst/>
              </a:rPr>
              <a:t> </a:t>
            </a:r>
            <a:endParaRPr lang="pl-PL" sz="1800" dirty="0"/>
          </a:p>
          <a:p>
            <a:r>
              <a:rPr lang="pl-PL" dirty="0" err="1"/>
              <a:t>Messina</a:t>
            </a:r>
            <a:r>
              <a:rPr lang="pl-PL" dirty="0"/>
              <a:t>: 1492</a:t>
            </a:r>
          </a:p>
          <a:p>
            <a:endParaRPr lang="pl-PL" dirty="0"/>
          </a:p>
          <a:p>
            <a:endParaRPr lang="pl-PL" dirty="0"/>
          </a:p>
        </p:txBody>
      </p:sp>
    </p:spTree>
    <p:extLst>
      <p:ext uri="{BB962C8B-B14F-4D97-AF65-F5344CB8AC3E}">
        <p14:creationId xmlns:p14="http://schemas.microsoft.com/office/powerpoint/2010/main" val="1469459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9ABE5D-94C1-7FA1-A033-519E91234A09}"/>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0A6A6845-77D5-3CC8-D0B9-64665554539A}"/>
              </a:ext>
            </a:extLst>
          </p:cNvPr>
          <p:cNvSpPr>
            <a:spLocks noGrp="1"/>
          </p:cNvSpPr>
          <p:nvPr>
            <p:ph type="title"/>
          </p:nvPr>
        </p:nvSpPr>
        <p:spPr>
          <a:xfrm>
            <a:off x="1671782" y="365125"/>
            <a:ext cx="9682018" cy="1325563"/>
          </a:xfrm>
        </p:spPr>
        <p:txBody>
          <a:bodyPr/>
          <a:lstStyle/>
          <a:p>
            <a:pPr algn="ctr"/>
            <a:r>
              <a:rPr lang="pl-PL" dirty="0" err="1"/>
              <a:t>Ius</a:t>
            </a:r>
            <a:r>
              <a:rPr lang="pl-PL" dirty="0"/>
              <a:t> </a:t>
            </a:r>
            <a:r>
              <a:rPr lang="pl-PL" dirty="0" err="1"/>
              <a:t>Regium</a:t>
            </a:r>
            <a:br>
              <a:rPr lang="pl-PL" dirty="0"/>
            </a:br>
            <a:endParaRPr lang="pl-PL" b="1" dirty="0"/>
          </a:p>
        </p:txBody>
      </p:sp>
      <p:sp>
        <p:nvSpPr>
          <p:cNvPr id="3" name="Symbol zastępczy zawartości 2">
            <a:extLst>
              <a:ext uri="{FF2B5EF4-FFF2-40B4-BE49-F238E27FC236}">
                <a16:creationId xmlns:a16="http://schemas.microsoft.com/office/drawing/2014/main" id="{ECC3118C-E300-627F-65D1-AC220EB13461}"/>
              </a:ext>
            </a:extLst>
          </p:cNvPr>
          <p:cNvSpPr>
            <a:spLocks noGrp="1"/>
          </p:cNvSpPr>
          <p:nvPr>
            <p:ph idx="1"/>
          </p:nvPr>
        </p:nvSpPr>
        <p:spPr>
          <a:xfrm>
            <a:off x="1671780" y="1825625"/>
            <a:ext cx="9682019" cy="3790084"/>
          </a:xfrm>
        </p:spPr>
        <p:txBody>
          <a:bodyPr>
            <a:normAutofit fontScale="92500" lnSpcReduction="20000"/>
          </a:bodyPr>
          <a:lstStyle/>
          <a:p>
            <a:endParaRPr lang="pl-PL" dirty="0"/>
          </a:p>
          <a:p>
            <a:r>
              <a:rPr lang="pl-PL" dirty="0"/>
              <a:t>Editio </a:t>
            </a:r>
            <a:r>
              <a:rPr lang="pl-PL" dirty="0" err="1"/>
              <a:t>princeps</a:t>
            </a:r>
            <a:r>
              <a:rPr lang="pl-PL" dirty="0"/>
              <a:t>: 1497</a:t>
            </a:r>
          </a:p>
          <a:p>
            <a:r>
              <a:rPr lang="pl-PL" dirty="0" err="1"/>
              <a:t>Raccolta</a:t>
            </a:r>
            <a:r>
              <a:rPr lang="pl-PL" dirty="0"/>
              <a:t> </a:t>
            </a:r>
            <a:r>
              <a:rPr lang="pl-PL" dirty="0" err="1"/>
              <a:t>ufficiale</a:t>
            </a:r>
            <a:endParaRPr lang="pl-PL" dirty="0"/>
          </a:p>
          <a:p>
            <a:r>
              <a:rPr lang="pl-PL" dirty="0" err="1"/>
              <a:t>Norme</a:t>
            </a:r>
            <a:r>
              <a:rPr lang="pl-PL" dirty="0"/>
              <a:t> dal 1286 al 1488: </a:t>
            </a:r>
          </a:p>
          <a:p>
            <a:r>
              <a:rPr lang="it-IT" sz="2600" i="1" dirty="0" err="1">
                <a:effectLst/>
                <a:latin typeface="Calibri" panose="020F0502020204030204" pitchFamily="34" charset="0"/>
                <a:ea typeface="DengXian" panose="02010600030101010101" pitchFamily="2" charset="-122"/>
                <a:cs typeface="Arial" panose="020B0604020202020204" pitchFamily="34" charset="0"/>
              </a:rPr>
              <a:t>regales</a:t>
            </a:r>
            <a:r>
              <a:rPr lang="it-IT" sz="2600" i="1" dirty="0">
                <a:effectLst/>
                <a:latin typeface="Calibri" panose="020F0502020204030204" pitchFamily="34" charset="0"/>
                <a:ea typeface="DengXian" panose="02010600030101010101" pitchFamily="2" charset="-122"/>
                <a:cs typeface="Arial" panose="020B0604020202020204" pitchFamily="34" charset="0"/>
              </a:rPr>
              <a:t> </a:t>
            </a:r>
            <a:r>
              <a:rPr lang="it-IT" sz="2600" i="1" dirty="0" err="1">
                <a:effectLst/>
                <a:latin typeface="Calibri" panose="020F0502020204030204" pitchFamily="34" charset="0"/>
                <a:ea typeface="DengXian" panose="02010600030101010101" pitchFamily="2" charset="-122"/>
                <a:cs typeface="Arial" panose="020B0604020202020204" pitchFamily="34" charset="0"/>
              </a:rPr>
              <a:t>constitutiones</a:t>
            </a:r>
            <a:r>
              <a:rPr lang="it-IT" sz="2600" i="1" dirty="0">
                <a:effectLst/>
                <a:latin typeface="Calibri" panose="020F0502020204030204" pitchFamily="34" charset="0"/>
                <a:ea typeface="DengXian" panose="02010600030101010101" pitchFamily="2" charset="-122"/>
                <a:cs typeface="Arial" panose="020B0604020202020204" pitchFamily="34" charset="0"/>
              </a:rPr>
              <a:t>, </a:t>
            </a:r>
            <a:r>
              <a:rPr lang="it-IT" sz="2600" i="1" dirty="0" err="1">
                <a:effectLst/>
                <a:latin typeface="Calibri" panose="020F0502020204030204" pitchFamily="34" charset="0"/>
                <a:ea typeface="DengXian" panose="02010600030101010101" pitchFamily="2" charset="-122"/>
                <a:cs typeface="Arial" panose="020B0604020202020204" pitchFamily="34" charset="0"/>
              </a:rPr>
              <a:t>pragmaticae</a:t>
            </a:r>
            <a:r>
              <a:rPr lang="it-IT" sz="2600" i="1" dirty="0">
                <a:effectLst/>
                <a:latin typeface="Calibri" panose="020F0502020204030204" pitchFamily="34" charset="0"/>
                <a:ea typeface="DengXian" panose="02010600030101010101" pitchFamily="2" charset="-122"/>
                <a:cs typeface="Arial" panose="020B0604020202020204" pitchFamily="34" charset="0"/>
              </a:rPr>
              <a:t>, </a:t>
            </a:r>
            <a:r>
              <a:rPr lang="it-IT" sz="2600" i="1" dirty="0" err="1">
                <a:effectLst/>
                <a:latin typeface="Calibri" panose="020F0502020204030204" pitchFamily="34" charset="0"/>
                <a:ea typeface="DengXian" panose="02010600030101010101" pitchFamily="2" charset="-122"/>
                <a:cs typeface="Arial" panose="020B0604020202020204" pitchFamily="34" charset="0"/>
              </a:rPr>
              <a:t>capitula</a:t>
            </a:r>
            <a:r>
              <a:rPr lang="it-IT" sz="2600" i="1" dirty="0">
                <a:effectLst/>
                <a:latin typeface="Calibri" panose="020F0502020204030204" pitchFamily="34" charset="0"/>
                <a:ea typeface="DengXian" panose="02010600030101010101" pitchFamily="2" charset="-122"/>
                <a:cs typeface="Arial" panose="020B0604020202020204" pitchFamily="34" charset="0"/>
              </a:rPr>
              <a:t> regni </a:t>
            </a:r>
            <a:r>
              <a:rPr lang="it-IT" sz="2600" i="1" dirty="0" err="1">
                <a:effectLst/>
                <a:latin typeface="Calibri" panose="020F0502020204030204" pitchFamily="34" charset="0"/>
                <a:ea typeface="DengXian" panose="02010600030101010101" pitchFamily="2" charset="-122"/>
                <a:cs typeface="Arial" panose="020B0604020202020204" pitchFamily="34" charset="0"/>
              </a:rPr>
              <a:t>Siciliae</a:t>
            </a:r>
            <a:r>
              <a:rPr lang="it-IT" dirty="0">
                <a:effectLst/>
              </a:rPr>
              <a:t> </a:t>
            </a:r>
            <a:endParaRPr lang="pl-PL" dirty="0"/>
          </a:p>
          <a:p>
            <a:endParaRPr lang="pl-PL" dirty="0"/>
          </a:p>
          <a:p>
            <a:pPr marL="0" indent="0">
              <a:buNone/>
            </a:pPr>
            <a:r>
              <a:rPr lang="it-IT" kern="100" dirty="0">
                <a:effectLst/>
                <a:latin typeface="Calibri" panose="020F0502020204030204" pitchFamily="34" charset="0"/>
                <a:ea typeface="DengXian" panose="02010600030101010101" pitchFamily="2" charset="-122"/>
                <a:cs typeface="Arial" panose="020B0604020202020204" pitchFamily="34" charset="0"/>
              </a:rPr>
              <a:t>"</a:t>
            </a:r>
            <a:r>
              <a:rPr lang="it-IT" kern="100" dirty="0" err="1">
                <a:effectLst/>
                <a:latin typeface="Calibri" panose="020F0502020204030204" pitchFamily="34" charset="0"/>
                <a:ea typeface="DengXian" panose="02010600030101010101" pitchFamily="2" charset="-122"/>
                <a:cs typeface="Arial" panose="020B0604020202020204" pitchFamily="34" charset="0"/>
              </a:rPr>
              <a:t>has</a:t>
            </a:r>
            <a:r>
              <a:rPr lang="it-IT" kern="100" dirty="0">
                <a:effectLst/>
                <a:latin typeface="Calibri" panose="020F0502020204030204" pitchFamily="34" charset="0"/>
                <a:ea typeface="DengXian" panose="02010600030101010101" pitchFamily="2" charset="-122"/>
                <a:cs typeface="Arial" panose="020B0604020202020204" pitchFamily="34" charset="0"/>
              </a:rPr>
              <a:t> </a:t>
            </a:r>
            <a:r>
              <a:rPr lang="it-IT" kern="100" dirty="0" err="1">
                <a:effectLst/>
                <a:latin typeface="Calibri" panose="020F0502020204030204" pitchFamily="34" charset="0"/>
                <a:ea typeface="DengXian" panose="02010600030101010101" pitchFamily="2" charset="-122"/>
                <a:cs typeface="Arial" panose="020B0604020202020204" pitchFamily="34" charset="0"/>
              </a:rPr>
              <a:t>speciales</a:t>
            </a:r>
            <a:r>
              <a:rPr lang="it-IT" kern="100" dirty="0">
                <a:effectLst/>
                <a:latin typeface="Calibri" panose="020F0502020204030204" pitchFamily="34" charset="0"/>
                <a:ea typeface="DengXian" panose="02010600030101010101" pitchFamily="2" charset="-122"/>
                <a:cs typeface="Arial" panose="020B0604020202020204" pitchFamily="34" charset="0"/>
              </a:rPr>
              <a:t> </a:t>
            </a:r>
            <a:r>
              <a:rPr lang="it-IT" kern="100" dirty="0" err="1">
                <a:effectLst/>
                <a:latin typeface="Calibri" panose="020F0502020204030204" pitchFamily="34" charset="0"/>
                <a:ea typeface="DengXian" panose="02010600030101010101" pitchFamily="2" charset="-122"/>
                <a:cs typeface="Arial" panose="020B0604020202020204" pitchFamily="34" charset="0"/>
              </a:rPr>
              <a:t>leges</a:t>
            </a:r>
            <a:r>
              <a:rPr lang="it-IT" kern="100" dirty="0">
                <a:effectLst/>
                <a:latin typeface="Calibri" panose="020F0502020204030204" pitchFamily="34" charset="0"/>
                <a:ea typeface="DengXian" panose="02010600030101010101" pitchFamily="2" charset="-122"/>
                <a:cs typeface="Arial" panose="020B0604020202020204" pitchFamily="34" charset="0"/>
              </a:rPr>
              <a:t> </a:t>
            </a:r>
            <a:r>
              <a:rPr lang="it-IT" kern="100" dirty="0" err="1">
                <a:effectLst/>
                <a:latin typeface="Calibri" panose="020F0502020204030204" pitchFamily="34" charset="0"/>
                <a:ea typeface="DengXian" panose="02010600030101010101" pitchFamily="2" charset="-122"/>
                <a:cs typeface="Arial" panose="020B0604020202020204" pitchFamily="34" charset="0"/>
              </a:rPr>
              <a:t>capitula</a:t>
            </a:r>
            <a:r>
              <a:rPr lang="it-IT" kern="100" dirty="0">
                <a:effectLst/>
                <a:latin typeface="Calibri" panose="020F0502020204030204" pitchFamily="34" charset="0"/>
                <a:ea typeface="DengXian" panose="02010600030101010101" pitchFamily="2" charset="-122"/>
                <a:cs typeface="Arial" panose="020B0604020202020204" pitchFamily="34" charset="0"/>
              </a:rPr>
              <a:t> scilicet et </a:t>
            </a:r>
            <a:r>
              <a:rPr lang="it-IT" kern="100" dirty="0" err="1">
                <a:effectLst/>
                <a:latin typeface="Calibri" panose="020F0502020204030204" pitchFamily="34" charset="0"/>
                <a:ea typeface="DengXian" panose="02010600030101010101" pitchFamily="2" charset="-122"/>
                <a:cs typeface="Arial" panose="020B0604020202020204" pitchFamily="34" charset="0"/>
              </a:rPr>
              <a:t>constitutiones</a:t>
            </a:r>
            <a:r>
              <a:rPr lang="it-IT" kern="100" dirty="0">
                <a:effectLst/>
                <a:latin typeface="Calibri" panose="020F0502020204030204" pitchFamily="34" charset="0"/>
                <a:ea typeface="DengXian" panose="02010600030101010101" pitchFamily="2" charset="-122"/>
                <a:cs typeface="Arial" panose="020B0604020202020204" pitchFamily="34" charset="0"/>
              </a:rPr>
              <a:t> regni ab origine </a:t>
            </a:r>
            <a:r>
              <a:rPr lang="it-IT" kern="100" dirty="0" err="1">
                <a:effectLst/>
                <a:latin typeface="Calibri" panose="020F0502020204030204" pitchFamily="34" charset="0"/>
                <a:ea typeface="DengXian" panose="02010600030101010101" pitchFamily="2" charset="-122"/>
                <a:cs typeface="Arial" panose="020B0604020202020204" pitchFamily="34" charset="0"/>
              </a:rPr>
              <a:t>regum</a:t>
            </a:r>
            <a:r>
              <a:rPr lang="it-IT" kern="100" dirty="0">
                <a:effectLst/>
                <a:latin typeface="Calibri" panose="020F0502020204030204" pitchFamily="34" charset="0"/>
                <a:ea typeface="DengXian" panose="02010600030101010101" pitchFamily="2" charset="-122"/>
                <a:cs typeface="Arial" panose="020B0604020202020204" pitchFamily="34" charset="0"/>
              </a:rPr>
              <a:t> </a:t>
            </a:r>
            <a:r>
              <a:rPr lang="it-IT" kern="100" dirty="0" err="1">
                <a:effectLst/>
                <a:latin typeface="Calibri" panose="020F0502020204030204" pitchFamily="34" charset="0"/>
                <a:ea typeface="DengXian" panose="02010600030101010101" pitchFamily="2" charset="-122"/>
                <a:cs typeface="Arial" panose="020B0604020202020204" pitchFamily="34" charset="0"/>
              </a:rPr>
              <a:t>perquirerent</a:t>
            </a:r>
            <a:r>
              <a:rPr lang="it-IT" kern="100" dirty="0">
                <a:effectLst/>
                <a:latin typeface="Calibri" panose="020F0502020204030204" pitchFamily="34" charset="0"/>
                <a:ea typeface="DengXian" panose="02010600030101010101" pitchFamily="2" charset="-122"/>
                <a:cs typeface="Arial" panose="020B0604020202020204" pitchFamily="34" charset="0"/>
              </a:rPr>
              <a:t> inversa, </a:t>
            </a:r>
            <a:r>
              <a:rPr lang="it-IT" kern="100" dirty="0" err="1">
                <a:effectLst/>
                <a:latin typeface="Calibri" panose="020F0502020204030204" pitchFamily="34" charset="0"/>
                <a:ea typeface="DengXian" panose="02010600030101010101" pitchFamily="2" charset="-122"/>
                <a:cs typeface="Arial" panose="020B0604020202020204" pitchFamily="34" charset="0"/>
              </a:rPr>
              <a:t>ac</a:t>
            </a:r>
            <a:r>
              <a:rPr lang="it-IT" kern="100" dirty="0">
                <a:effectLst/>
                <a:latin typeface="Calibri" panose="020F0502020204030204" pitchFamily="34" charset="0"/>
                <a:ea typeface="DengXian" panose="02010600030101010101" pitchFamily="2" charset="-122"/>
                <a:cs typeface="Arial" panose="020B0604020202020204" pitchFamily="34" charset="0"/>
              </a:rPr>
              <a:t> depravata </a:t>
            </a:r>
            <a:r>
              <a:rPr lang="it-IT" kern="100" dirty="0" err="1">
                <a:effectLst/>
                <a:latin typeface="Calibri" panose="020F0502020204030204" pitchFamily="34" charset="0"/>
                <a:ea typeface="DengXian" panose="02010600030101010101" pitchFamily="2" charset="-122"/>
                <a:cs typeface="Arial" panose="020B0604020202020204" pitchFamily="34" charset="0"/>
              </a:rPr>
              <a:t>corrigerent</a:t>
            </a:r>
            <a:r>
              <a:rPr lang="it-IT" kern="100" dirty="0">
                <a:effectLst/>
                <a:latin typeface="Calibri" panose="020F0502020204030204" pitchFamily="34" charset="0"/>
                <a:ea typeface="DengXian" panose="02010600030101010101" pitchFamily="2" charset="-122"/>
                <a:cs typeface="Arial" panose="020B0604020202020204" pitchFamily="34" charset="0"/>
              </a:rPr>
              <a:t>, et </a:t>
            </a:r>
            <a:r>
              <a:rPr lang="it-IT" kern="100" dirty="0" err="1">
                <a:effectLst/>
                <a:latin typeface="Calibri" panose="020F0502020204030204" pitchFamily="34" charset="0"/>
                <a:ea typeface="DengXian" panose="02010600030101010101" pitchFamily="2" charset="-122"/>
                <a:cs typeface="Arial" panose="020B0604020202020204" pitchFamily="34" charset="0"/>
              </a:rPr>
              <a:t>collecta</a:t>
            </a:r>
            <a:r>
              <a:rPr lang="it-IT" kern="100" dirty="0">
                <a:effectLst/>
                <a:latin typeface="Calibri" panose="020F0502020204030204" pitchFamily="34" charset="0"/>
                <a:ea typeface="DengXian" panose="02010600030101010101" pitchFamily="2" charset="-122"/>
                <a:cs typeface="Arial" panose="020B0604020202020204" pitchFamily="34" charset="0"/>
              </a:rPr>
              <a:t>, </a:t>
            </a:r>
            <a:r>
              <a:rPr lang="it-IT" kern="100" dirty="0" err="1">
                <a:effectLst/>
                <a:latin typeface="Calibri" panose="020F0502020204030204" pitchFamily="34" charset="0"/>
                <a:ea typeface="DengXian" panose="02010600030101010101" pitchFamily="2" charset="-122"/>
                <a:cs typeface="Arial" panose="020B0604020202020204" pitchFamily="34" charset="0"/>
              </a:rPr>
              <a:t>ac</a:t>
            </a:r>
            <a:r>
              <a:rPr lang="it-IT" kern="100" dirty="0">
                <a:effectLst/>
                <a:latin typeface="Calibri" panose="020F0502020204030204" pitchFamily="34" charset="0"/>
                <a:ea typeface="DengXian" panose="02010600030101010101" pitchFamily="2" charset="-122"/>
                <a:cs typeface="Arial" panose="020B0604020202020204" pitchFamily="34" charset="0"/>
              </a:rPr>
              <a:t> emendata et pristine forme </a:t>
            </a:r>
            <a:r>
              <a:rPr lang="it-IT" kern="100" dirty="0" err="1">
                <a:effectLst/>
                <a:latin typeface="Calibri" panose="020F0502020204030204" pitchFamily="34" charset="0"/>
                <a:ea typeface="DengXian" panose="02010600030101010101" pitchFamily="2" charset="-122"/>
                <a:cs typeface="Arial" panose="020B0604020202020204" pitchFamily="34" charset="0"/>
              </a:rPr>
              <a:t>restituta</a:t>
            </a:r>
            <a:r>
              <a:rPr lang="it-IT" kern="100" dirty="0">
                <a:effectLst/>
                <a:latin typeface="Calibri" panose="020F0502020204030204" pitchFamily="34" charset="0"/>
                <a:ea typeface="DengXian" panose="02010600030101010101" pitchFamily="2" charset="-122"/>
                <a:cs typeface="Arial" panose="020B0604020202020204" pitchFamily="34" charset="0"/>
              </a:rPr>
              <a:t> sub uno libro </a:t>
            </a:r>
            <a:r>
              <a:rPr lang="it-IT" kern="100" dirty="0" err="1">
                <a:effectLst/>
                <a:latin typeface="Calibri" panose="020F0502020204030204" pitchFamily="34" charset="0"/>
                <a:ea typeface="DengXian" panose="02010600030101010101" pitchFamily="2" charset="-122"/>
                <a:cs typeface="Arial" panose="020B0604020202020204" pitchFamily="34" charset="0"/>
              </a:rPr>
              <a:t>componerent</a:t>
            </a:r>
            <a:r>
              <a:rPr lang="it-IT" kern="100" dirty="0">
                <a:effectLst/>
                <a:latin typeface="Calibri" panose="020F0502020204030204" pitchFamily="34" charset="0"/>
                <a:ea typeface="DengXian" panose="02010600030101010101" pitchFamily="2" charset="-122"/>
                <a:cs typeface="Arial" panose="020B0604020202020204" pitchFamily="34" charset="0"/>
              </a:rPr>
              <a:t> et ea </a:t>
            </a:r>
            <a:r>
              <a:rPr lang="it-IT" kern="100" dirty="0" err="1">
                <a:effectLst/>
                <a:latin typeface="Calibri" panose="020F0502020204030204" pitchFamily="34" charset="0"/>
                <a:ea typeface="DengXian" panose="02010600030101010101" pitchFamily="2" charset="-122"/>
                <a:cs typeface="Arial" panose="020B0604020202020204" pitchFamily="34" charset="0"/>
              </a:rPr>
              <a:t>demum</a:t>
            </a:r>
            <a:r>
              <a:rPr lang="it-IT" kern="100" dirty="0">
                <a:effectLst/>
                <a:latin typeface="Calibri" panose="020F0502020204030204" pitchFamily="34" charset="0"/>
                <a:ea typeface="DengXian" panose="02010600030101010101" pitchFamily="2" charset="-122"/>
                <a:cs typeface="Arial" panose="020B0604020202020204" pitchFamily="34" charset="0"/>
              </a:rPr>
              <a:t> </a:t>
            </a:r>
            <a:r>
              <a:rPr lang="it-IT" kern="100" dirty="0" err="1">
                <a:effectLst/>
                <a:latin typeface="Calibri" panose="020F0502020204030204" pitchFamily="34" charset="0"/>
                <a:ea typeface="DengXian" panose="02010600030101010101" pitchFamily="2" charset="-122"/>
                <a:cs typeface="Arial" panose="020B0604020202020204" pitchFamily="34" charset="0"/>
              </a:rPr>
              <a:t>impressura</a:t>
            </a:r>
            <a:r>
              <a:rPr lang="it-IT" kern="100" dirty="0">
                <a:effectLst/>
                <a:latin typeface="Calibri" panose="020F0502020204030204" pitchFamily="34" charset="0"/>
                <a:ea typeface="DengXian" panose="02010600030101010101" pitchFamily="2" charset="-122"/>
                <a:cs typeface="Arial" panose="020B0604020202020204" pitchFamily="34" charset="0"/>
              </a:rPr>
              <a:t> </a:t>
            </a:r>
            <a:r>
              <a:rPr lang="it-IT" kern="100" dirty="0" err="1">
                <a:effectLst/>
                <a:latin typeface="Calibri" panose="020F0502020204030204" pitchFamily="34" charset="0"/>
                <a:ea typeface="DengXian" panose="02010600030101010101" pitchFamily="2" charset="-122"/>
                <a:cs typeface="Arial" panose="020B0604020202020204" pitchFamily="34" charset="0"/>
              </a:rPr>
              <a:t>publicari</a:t>
            </a:r>
            <a:r>
              <a:rPr lang="it-IT" kern="100" dirty="0">
                <a:effectLst/>
                <a:latin typeface="Calibri" panose="020F0502020204030204" pitchFamily="34" charset="0"/>
                <a:ea typeface="DengXian" panose="02010600030101010101" pitchFamily="2" charset="-122"/>
                <a:cs typeface="Arial" panose="020B0604020202020204" pitchFamily="34" charset="0"/>
              </a:rPr>
              <a:t> </a:t>
            </a:r>
            <a:r>
              <a:rPr lang="it-IT" kern="100" dirty="0" err="1">
                <a:effectLst/>
                <a:latin typeface="Calibri" panose="020F0502020204030204" pitchFamily="34" charset="0"/>
                <a:ea typeface="DengXian" panose="02010600030101010101" pitchFamily="2" charset="-122"/>
                <a:cs typeface="Arial" panose="020B0604020202020204" pitchFamily="34" charset="0"/>
              </a:rPr>
              <a:t>facerent</a:t>
            </a:r>
            <a:r>
              <a:rPr lang="it-IT" kern="100" dirty="0">
                <a:effectLst/>
                <a:latin typeface="Calibri" panose="020F0502020204030204" pitchFamily="34" charset="0"/>
                <a:ea typeface="DengXian" panose="02010600030101010101" pitchFamily="2" charset="-122"/>
                <a:cs typeface="Arial" panose="020B0604020202020204" pitchFamily="34" charset="0"/>
              </a:rPr>
              <a:t>".</a:t>
            </a:r>
          </a:p>
          <a:p>
            <a:pPr marL="0" indent="0">
              <a:buNone/>
            </a:pPr>
            <a:endParaRPr lang="it-IT" kern="100" dirty="0">
              <a:effectLst/>
              <a:latin typeface="Calibri" panose="020F0502020204030204" pitchFamily="34" charset="0"/>
              <a:ea typeface="DengXian" panose="02010600030101010101" pitchFamily="2" charset="-122"/>
              <a:cs typeface="Arial" panose="020B0604020202020204" pitchFamily="34" charset="0"/>
            </a:endParaRPr>
          </a:p>
          <a:p>
            <a:pPr marL="0" indent="0">
              <a:buNone/>
            </a:pPr>
            <a:endParaRPr lang="it-IT" kern="100" dirty="0">
              <a:effectLst/>
              <a:latin typeface="Calibri" panose="020F0502020204030204" pitchFamily="34" charset="0"/>
              <a:ea typeface="DengXian" panose="02010600030101010101" pitchFamily="2" charset="-122"/>
              <a:cs typeface="Arial" panose="020B0604020202020204" pitchFamily="34" charset="0"/>
            </a:endParaRPr>
          </a:p>
          <a:p>
            <a:endParaRPr lang="pl-PL" sz="1800" dirty="0"/>
          </a:p>
          <a:p>
            <a:endParaRPr lang="it-IT" sz="1800" kern="100" dirty="0">
              <a:effectLst/>
              <a:latin typeface="Calibri" panose="020F0502020204030204" pitchFamily="34" charset="0"/>
              <a:ea typeface="DengXian" panose="02010600030101010101" pitchFamily="2" charset="-122"/>
              <a:cs typeface="Arial" panose="020B0604020202020204" pitchFamily="34" charset="0"/>
            </a:endParaRPr>
          </a:p>
          <a:p>
            <a:pPr marL="0" indent="0">
              <a:buNone/>
            </a:pPr>
            <a:endParaRPr lang="pl-PL" dirty="0"/>
          </a:p>
        </p:txBody>
      </p:sp>
    </p:spTree>
    <p:extLst>
      <p:ext uri="{BB962C8B-B14F-4D97-AF65-F5344CB8AC3E}">
        <p14:creationId xmlns:p14="http://schemas.microsoft.com/office/powerpoint/2010/main" val="3712359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693D41-023E-DC97-E10D-BE9DEAE7694A}"/>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23B7B7FE-95C8-9F96-7EB9-64C9B639A425}"/>
              </a:ext>
            </a:extLst>
          </p:cNvPr>
          <p:cNvSpPr>
            <a:spLocks noGrp="1"/>
          </p:cNvSpPr>
          <p:nvPr>
            <p:ph type="title"/>
          </p:nvPr>
        </p:nvSpPr>
        <p:spPr>
          <a:xfrm>
            <a:off x="1671782" y="365125"/>
            <a:ext cx="9682018" cy="1325563"/>
          </a:xfrm>
        </p:spPr>
        <p:txBody>
          <a:bodyPr/>
          <a:lstStyle/>
          <a:p>
            <a:pPr algn="ctr"/>
            <a:endParaRPr lang="pl-PL" b="1" dirty="0"/>
          </a:p>
        </p:txBody>
      </p:sp>
      <p:sp>
        <p:nvSpPr>
          <p:cNvPr id="3" name="Symbol zastępczy zawartości 2">
            <a:extLst>
              <a:ext uri="{FF2B5EF4-FFF2-40B4-BE49-F238E27FC236}">
                <a16:creationId xmlns:a16="http://schemas.microsoft.com/office/drawing/2014/main" id="{39142DA4-627C-963E-C222-E2C10A85F986}"/>
              </a:ext>
            </a:extLst>
          </p:cNvPr>
          <p:cNvSpPr>
            <a:spLocks noGrp="1"/>
          </p:cNvSpPr>
          <p:nvPr>
            <p:ph idx="1"/>
          </p:nvPr>
        </p:nvSpPr>
        <p:spPr>
          <a:xfrm>
            <a:off x="1671780" y="1825625"/>
            <a:ext cx="9682019" cy="3790084"/>
          </a:xfrm>
        </p:spPr>
        <p:txBody>
          <a:bodyPr/>
          <a:lstStyle/>
          <a:p>
            <a:r>
              <a:rPr lang="pl-PL" dirty="0" err="1"/>
              <a:t>Capitula</a:t>
            </a:r>
            <a:r>
              <a:rPr lang="pl-PL" dirty="0"/>
              <a:t> </a:t>
            </a:r>
            <a:r>
              <a:rPr lang="pl-PL" dirty="0" err="1"/>
              <a:t>Regni</a:t>
            </a:r>
            <a:r>
              <a:rPr lang="pl-PL" dirty="0"/>
              <a:t> </a:t>
            </a:r>
            <a:r>
              <a:rPr lang="pl-PL" dirty="0" err="1"/>
              <a:t>Siciliae</a:t>
            </a:r>
            <a:r>
              <a:rPr lang="pl-PL" dirty="0"/>
              <a:t>, ed. </a:t>
            </a:r>
            <a:r>
              <a:rPr lang="it-IT" dirty="0">
                <a:effectLst/>
                <a:latin typeface="Calibri" panose="020F0502020204030204" pitchFamily="34" charset="0"/>
                <a:ea typeface="DengXian" panose="02010600030101010101" pitchFamily="2" charset="-122"/>
                <a:cs typeface="Arial" panose="020B0604020202020204" pitchFamily="34" charset="0"/>
              </a:rPr>
              <a:t>Francesco Testa (1741)</a:t>
            </a:r>
          </a:p>
          <a:p>
            <a:endParaRPr lang="it-IT" dirty="0">
              <a:latin typeface="Calibri" panose="020F0502020204030204" pitchFamily="34" charset="0"/>
              <a:ea typeface="DengXian" panose="02010600030101010101" pitchFamily="2" charset="-122"/>
              <a:cs typeface="Arial" panose="020B0604020202020204" pitchFamily="34" charset="0"/>
            </a:endParaRPr>
          </a:p>
          <a:p>
            <a:r>
              <a:rPr lang="it-IT" sz="1800" i="1" dirty="0" err="1">
                <a:effectLst/>
                <a:latin typeface="Calibri" panose="020F0502020204030204" pitchFamily="34" charset="0"/>
                <a:ea typeface="DengXian" panose="02010600030101010101" pitchFamily="2" charset="-122"/>
                <a:cs typeface="Arial" panose="020B0604020202020204" pitchFamily="34" charset="0"/>
              </a:rPr>
              <a:t>primae</a:t>
            </a:r>
            <a:r>
              <a:rPr lang="it-IT" sz="1800" i="1" dirty="0">
                <a:effectLst/>
                <a:latin typeface="Calibri" panose="020F0502020204030204" pitchFamily="34" charset="0"/>
                <a:ea typeface="DengXian" panose="02010600030101010101" pitchFamily="2" charset="-122"/>
                <a:cs typeface="Arial" panose="020B0604020202020204" pitchFamily="34" charset="0"/>
              </a:rPr>
              <a:t> </a:t>
            </a:r>
            <a:r>
              <a:rPr lang="it-IT" sz="1800" i="1" dirty="0" err="1">
                <a:effectLst/>
                <a:latin typeface="Calibri" panose="020F0502020204030204" pitchFamily="34" charset="0"/>
                <a:ea typeface="DengXian" panose="02010600030101010101" pitchFamily="2" charset="-122"/>
                <a:cs typeface="Arial" panose="020B0604020202020204" pitchFamily="34" charset="0"/>
              </a:rPr>
              <a:t>leges</a:t>
            </a:r>
            <a:r>
              <a:rPr lang="it-IT" sz="1800" dirty="0">
                <a:effectLst/>
                <a:latin typeface="Calibri" panose="020F0502020204030204" pitchFamily="34" charset="0"/>
                <a:ea typeface="DengXian" panose="02010600030101010101" pitchFamily="2" charset="-122"/>
                <a:cs typeface="Arial" panose="020B0604020202020204" pitchFamily="34" charset="0"/>
              </a:rPr>
              <a:t> del Regno  - </a:t>
            </a:r>
            <a:r>
              <a:rPr lang="it-IT" sz="1800" i="1" dirty="0">
                <a:effectLst/>
                <a:latin typeface="Calibri" panose="020F0502020204030204" pitchFamily="34" charset="0"/>
                <a:ea typeface="DengXian" panose="02010600030101010101" pitchFamily="2" charset="-122"/>
                <a:cs typeface="Arial" panose="020B0604020202020204" pitchFamily="34" charset="0"/>
              </a:rPr>
              <a:t>Liber </a:t>
            </a:r>
            <a:r>
              <a:rPr lang="it-IT" sz="1800" i="1" dirty="0" err="1">
                <a:effectLst/>
                <a:latin typeface="Calibri" panose="020F0502020204030204" pitchFamily="34" charset="0"/>
                <a:ea typeface="DengXian" panose="02010600030101010101" pitchFamily="2" charset="-122"/>
                <a:cs typeface="Arial" panose="020B0604020202020204" pitchFamily="34" charset="0"/>
              </a:rPr>
              <a:t>Augustalis</a:t>
            </a:r>
            <a:r>
              <a:rPr lang="it-IT" sz="1800" i="1" dirty="0">
                <a:effectLst/>
                <a:latin typeface="Calibri" panose="020F0502020204030204" pitchFamily="34" charset="0"/>
                <a:ea typeface="DengXian" panose="02010600030101010101" pitchFamily="2" charset="-122"/>
                <a:cs typeface="Arial" panose="020B0604020202020204" pitchFamily="34" charset="0"/>
              </a:rPr>
              <a:t> (</a:t>
            </a:r>
            <a:r>
              <a:rPr lang="it-IT" sz="1800" i="1" dirty="0" err="1">
                <a:effectLst/>
                <a:latin typeface="Calibri" panose="020F0502020204030204" pitchFamily="34" charset="0"/>
                <a:ea typeface="DengXian" panose="02010600030101010101" pitchFamily="2" charset="-122"/>
                <a:cs typeface="Arial" panose="020B0604020202020204" pitchFamily="34" charset="0"/>
              </a:rPr>
              <a:t>Constitutiones</a:t>
            </a:r>
            <a:r>
              <a:rPr lang="it-IT" sz="1800" i="1" dirty="0">
                <a:effectLst/>
                <a:latin typeface="Calibri" panose="020F0502020204030204" pitchFamily="34" charset="0"/>
                <a:ea typeface="DengXian" panose="02010600030101010101" pitchFamily="2" charset="-122"/>
                <a:cs typeface="Arial" panose="020B0604020202020204" pitchFamily="34" charset="0"/>
              </a:rPr>
              <a:t>)</a:t>
            </a:r>
          </a:p>
          <a:p>
            <a:r>
              <a:rPr lang="it-IT" sz="1800" i="1" dirty="0" err="1">
                <a:effectLst/>
                <a:latin typeface="Calibri" panose="020F0502020204030204" pitchFamily="34" charset="0"/>
                <a:ea typeface="DengXian" panose="02010600030101010101" pitchFamily="2" charset="-122"/>
                <a:cs typeface="Arial" panose="020B0604020202020204" pitchFamily="34" charset="0"/>
              </a:rPr>
              <a:t>Capitula</a:t>
            </a:r>
            <a:r>
              <a:rPr lang="it-IT" sz="1800" i="1" dirty="0">
                <a:latin typeface="Calibri" panose="020F0502020204030204" pitchFamily="34" charset="0"/>
                <a:ea typeface="DengXian" panose="02010600030101010101" pitchFamily="2" charset="-122"/>
                <a:cs typeface="Arial" panose="020B0604020202020204" pitchFamily="34" charset="0"/>
              </a:rPr>
              <a:t> – </a:t>
            </a:r>
            <a:r>
              <a:rPr lang="it-IT" sz="1800" dirty="0" err="1">
                <a:effectLst/>
                <a:latin typeface="Calibri" panose="020F0502020204030204" pitchFamily="34" charset="0"/>
                <a:ea typeface="DengXian" panose="02010600030101010101" pitchFamily="2" charset="-122"/>
                <a:cs typeface="Arial" panose="020B0604020202020204" pitchFamily="34" charset="0"/>
              </a:rPr>
              <a:t>leges</a:t>
            </a:r>
            <a:r>
              <a:rPr lang="it-IT" sz="1800" dirty="0">
                <a:effectLst/>
                <a:latin typeface="Calibri" panose="020F0502020204030204" pitchFamily="34" charset="0"/>
                <a:ea typeface="DengXian" panose="02010600030101010101" pitchFamily="2" charset="-122"/>
                <a:cs typeface="Arial" panose="020B0604020202020204" pitchFamily="34" charset="0"/>
              </a:rPr>
              <a:t>, </a:t>
            </a:r>
            <a:r>
              <a:rPr lang="it-IT" sz="1800" dirty="0" err="1">
                <a:effectLst/>
                <a:latin typeface="Calibri" panose="020F0502020204030204" pitchFamily="34" charset="0"/>
                <a:ea typeface="DengXian" panose="02010600030101010101" pitchFamily="2" charset="-122"/>
                <a:cs typeface="Arial" panose="020B0604020202020204" pitchFamily="34" charset="0"/>
              </a:rPr>
              <a:t>quae</a:t>
            </a:r>
            <a:r>
              <a:rPr lang="it-IT" sz="1800" dirty="0">
                <a:effectLst/>
                <a:latin typeface="Calibri" panose="020F0502020204030204" pitchFamily="34" charset="0"/>
                <a:ea typeface="DengXian" panose="02010600030101010101" pitchFamily="2" charset="-122"/>
                <a:cs typeface="Arial" panose="020B0604020202020204" pitchFamily="34" charset="0"/>
              </a:rPr>
              <a:t> in regni </a:t>
            </a:r>
            <a:r>
              <a:rPr lang="it-IT" sz="1800" dirty="0" err="1">
                <a:effectLst/>
                <a:latin typeface="Calibri" panose="020F0502020204030204" pitchFamily="34" charset="0"/>
                <a:ea typeface="DengXian" panose="02010600030101010101" pitchFamily="2" charset="-122"/>
                <a:cs typeface="Arial" panose="020B0604020202020204" pitchFamily="34" charset="0"/>
              </a:rPr>
              <a:t>comitiis</a:t>
            </a:r>
            <a:r>
              <a:rPr lang="it-IT" sz="1800" dirty="0">
                <a:effectLst/>
                <a:latin typeface="Calibri" panose="020F0502020204030204" pitchFamily="34" charset="0"/>
                <a:ea typeface="DengXian" panose="02010600030101010101" pitchFamily="2" charset="-122"/>
                <a:cs typeface="Arial" panose="020B0604020202020204" pitchFamily="34" charset="0"/>
              </a:rPr>
              <a:t> </a:t>
            </a:r>
            <a:r>
              <a:rPr lang="it-IT" sz="1800" dirty="0" err="1">
                <a:effectLst/>
                <a:latin typeface="Calibri" panose="020F0502020204030204" pitchFamily="34" charset="0"/>
                <a:ea typeface="DengXian" panose="02010600030101010101" pitchFamily="2" charset="-122"/>
                <a:cs typeface="Arial" panose="020B0604020202020204" pitchFamily="34" charset="0"/>
              </a:rPr>
              <a:t>rogatae</a:t>
            </a:r>
            <a:r>
              <a:rPr lang="it-IT" sz="1800" dirty="0">
                <a:effectLst/>
                <a:latin typeface="Calibri" panose="020F0502020204030204" pitchFamily="34" charset="0"/>
                <a:ea typeface="DengXian" panose="02010600030101010101" pitchFamily="2" charset="-122"/>
                <a:cs typeface="Arial" panose="020B0604020202020204" pitchFamily="34" charset="0"/>
              </a:rPr>
              <a:t>, … a nostri </a:t>
            </a:r>
            <a:r>
              <a:rPr lang="it-IT" sz="1800" dirty="0" err="1">
                <a:effectLst/>
                <a:latin typeface="Calibri" panose="020F0502020204030204" pitchFamily="34" charset="0"/>
                <a:ea typeface="DengXian" panose="02010600030101010101" pitchFamily="2" charset="-122"/>
                <a:cs typeface="Arial" panose="020B0604020202020204" pitchFamily="34" charset="0"/>
              </a:rPr>
              <a:t>principibus</a:t>
            </a:r>
            <a:r>
              <a:rPr lang="it-IT" sz="1800" dirty="0">
                <a:effectLst/>
                <a:latin typeface="Calibri" panose="020F0502020204030204" pitchFamily="34" charset="0"/>
                <a:ea typeface="DengXian" panose="02010600030101010101" pitchFamily="2" charset="-122"/>
                <a:cs typeface="Arial" panose="020B0604020202020204" pitchFamily="34" charset="0"/>
              </a:rPr>
              <a:t> </a:t>
            </a:r>
            <a:r>
              <a:rPr lang="it-IT" sz="1800" dirty="0" err="1">
                <a:effectLst/>
                <a:latin typeface="Calibri" panose="020F0502020204030204" pitchFamily="34" charset="0"/>
                <a:ea typeface="DengXian" panose="02010600030101010101" pitchFamily="2" charset="-122"/>
                <a:cs typeface="Arial" panose="020B0604020202020204" pitchFamily="34" charset="0"/>
              </a:rPr>
              <a:t>decretae</a:t>
            </a:r>
            <a:r>
              <a:rPr lang="it-IT" sz="1800" dirty="0">
                <a:effectLst/>
                <a:latin typeface="Calibri" panose="020F0502020204030204" pitchFamily="34" charset="0"/>
                <a:ea typeface="DengXian" panose="02010600030101010101" pitchFamily="2" charset="-122"/>
                <a:cs typeface="Arial" panose="020B0604020202020204" pitchFamily="34" charset="0"/>
              </a:rPr>
              <a:t> </a:t>
            </a:r>
            <a:r>
              <a:rPr lang="it-IT" sz="1800" dirty="0" err="1">
                <a:effectLst/>
                <a:latin typeface="Calibri" panose="020F0502020204030204" pitchFamily="34" charset="0"/>
                <a:ea typeface="DengXian" panose="02010600030101010101" pitchFamily="2" charset="-122"/>
                <a:cs typeface="Arial" panose="020B0604020202020204" pitchFamily="34" charset="0"/>
              </a:rPr>
              <a:t>sunt</a:t>
            </a:r>
            <a:endParaRPr lang="it-IT" sz="1800" dirty="0">
              <a:effectLst/>
              <a:latin typeface="Calibri" panose="020F0502020204030204" pitchFamily="34" charset="0"/>
              <a:ea typeface="DengXian" panose="02010600030101010101" pitchFamily="2" charset="-122"/>
              <a:cs typeface="Arial" panose="020B0604020202020204" pitchFamily="34" charset="0"/>
            </a:endParaRPr>
          </a:p>
          <a:p>
            <a:endParaRPr lang="it-IT" sz="1800" dirty="0">
              <a:latin typeface="Calibri" panose="020F0502020204030204" pitchFamily="34" charset="0"/>
              <a:ea typeface="DengXian" panose="02010600030101010101" pitchFamily="2" charset="-122"/>
              <a:cs typeface="Arial" panose="020B0604020202020204" pitchFamily="34" charset="0"/>
            </a:endParaRPr>
          </a:p>
          <a:p>
            <a:endParaRPr lang="it-IT" sz="1800" dirty="0">
              <a:effectLst/>
              <a:latin typeface="Calibri" panose="020F0502020204030204" pitchFamily="34" charset="0"/>
              <a:ea typeface="DengXian" panose="02010600030101010101" pitchFamily="2" charset="-122"/>
              <a:cs typeface="Arial" panose="020B0604020202020204" pitchFamily="34" charset="0"/>
            </a:endParaRPr>
          </a:p>
          <a:p>
            <a:r>
              <a:rPr lang="it-IT" sz="1800" dirty="0">
                <a:effectLst/>
                <a:latin typeface="Calibri" panose="020F0502020204030204" pitchFamily="34" charset="0"/>
                <a:ea typeface="DengXian" panose="02010600030101010101" pitchFamily="2" charset="-122"/>
              </a:rPr>
              <a:t>"</a:t>
            </a:r>
            <a:r>
              <a:rPr lang="it-IT" sz="1800" dirty="0" err="1">
                <a:effectLst/>
                <a:latin typeface="Calibri" panose="020F0502020204030204" pitchFamily="34" charset="0"/>
                <a:ea typeface="DengXian" panose="02010600030101010101" pitchFamily="2" charset="-122"/>
              </a:rPr>
              <a:t>Etenim</a:t>
            </a:r>
            <a:r>
              <a:rPr lang="it-IT" sz="1800" dirty="0">
                <a:effectLst/>
                <a:latin typeface="Calibri" panose="020F0502020204030204" pitchFamily="34" charset="0"/>
                <a:ea typeface="DengXian" panose="02010600030101010101" pitchFamily="2" charset="-122"/>
              </a:rPr>
              <a:t> in </a:t>
            </a:r>
            <a:r>
              <a:rPr lang="it-IT" sz="1800" dirty="0" err="1">
                <a:effectLst/>
                <a:latin typeface="Calibri" panose="020F0502020204030204" pitchFamily="34" charset="0"/>
                <a:ea typeface="DengXian" panose="02010600030101010101" pitchFamily="2" charset="-122"/>
              </a:rPr>
              <a:t>huiusmodi</a:t>
            </a:r>
            <a:r>
              <a:rPr lang="it-IT" sz="1800" dirty="0">
                <a:effectLst/>
                <a:latin typeface="Calibri" panose="020F0502020204030204" pitchFamily="34" charset="0"/>
                <a:ea typeface="DengXian" panose="02010600030101010101" pitchFamily="2" charset="-122"/>
              </a:rPr>
              <a:t> rebus, ut </a:t>
            </a:r>
            <a:r>
              <a:rPr lang="it-IT" sz="1800" dirty="0" err="1">
                <a:effectLst/>
                <a:latin typeface="Calibri" panose="020F0502020204030204" pitchFamily="34" charset="0"/>
                <a:ea typeface="DengXian" panose="02010600030101010101" pitchFamily="2" charset="-122"/>
              </a:rPr>
              <a:t>sunt</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leges</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patriae</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quae</a:t>
            </a:r>
            <a:r>
              <a:rPr lang="it-IT" sz="1800" dirty="0">
                <a:effectLst/>
                <a:latin typeface="Calibri" panose="020F0502020204030204" pitchFamily="34" charset="0"/>
                <a:ea typeface="DengXian" panose="02010600030101010101" pitchFamily="2" charset="-122"/>
              </a:rPr>
              <a:t> in ore omnium </a:t>
            </a:r>
            <a:r>
              <a:rPr lang="it-IT" sz="1800" dirty="0" err="1">
                <a:effectLst/>
                <a:latin typeface="Calibri" panose="020F0502020204030204" pitchFamily="34" charset="0"/>
                <a:ea typeface="DengXian" panose="02010600030101010101" pitchFamily="2" charset="-122"/>
              </a:rPr>
              <a:t>versantur</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ac</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identidem</a:t>
            </a:r>
            <a:r>
              <a:rPr lang="it-IT" sz="1800" dirty="0">
                <a:effectLst/>
                <a:latin typeface="Calibri" panose="020F0502020204030204" pitchFamily="34" charset="0"/>
                <a:ea typeface="DengXian" panose="02010600030101010101" pitchFamily="2" charset="-122"/>
              </a:rPr>
              <a:t> in foro </a:t>
            </a:r>
            <a:r>
              <a:rPr lang="it-IT" sz="1800" dirty="0" err="1">
                <a:effectLst/>
                <a:latin typeface="Calibri" panose="020F0502020204030204" pitchFamily="34" charset="0"/>
                <a:ea typeface="DengXian" panose="02010600030101010101" pitchFamily="2" charset="-122"/>
              </a:rPr>
              <a:t>laudantur</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collocationem</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numerum</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titulos</a:t>
            </a:r>
            <a:r>
              <a:rPr lang="it-IT" sz="1800" dirty="0">
                <a:effectLst/>
                <a:latin typeface="Calibri" panose="020F0502020204030204" pitchFamily="34" charset="0"/>
                <a:ea typeface="DengXian" panose="02010600030101010101" pitchFamily="2" charset="-122"/>
              </a:rPr>
              <a:t>, vel quid </a:t>
            </a:r>
            <a:r>
              <a:rPr lang="it-IT" sz="1800" dirty="0" err="1">
                <a:effectLst/>
                <a:latin typeface="Calibri" panose="020F0502020204030204" pitchFamily="34" charset="0"/>
                <a:ea typeface="DengXian" panose="02010600030101010101" pitchFamily="2" charset="-122"/>
              </a:rPr>
              <a:t>aliud</a:t>
            </a:r>
            <a:r>
              <a:rPr lang="it-IT" sz="1800" dirty="0">
                <a:effectLst/>
                <a:latin typeface="Calibri" panose="020F0502020204030204" pitchFamily="34" charset="0"/>
                <a:ea typeface="DengXian" panose="02010600030101010101" pitchFamily="2" charset="-122"/>
              </a:rPr>
              <a:t> immutare, </a:t>
            </a:r>
            <a:r>
              <a:rPr lang="it-IT" sz="1800" dirty="0" err="1">
                <a:effectLst/>
                <a:latin typeface="Calibri" panose="020F0502020204030204" pitchFamily="34" charset="0"/>
                <a:ea typeface="DengXian" panose="02010600030101010101" pitchFamily="2" charset="-122"/>
              </a:rPr>
              <a:t>etiamsi</a:t>
            </a:r>
            <a:r>
              <a:rPr lang="it-IT" sz="1800" dirty="0">
                <a:effectLst/>
                <a:latin typeface="Calibri" panose="020F0502020204030204" pitchFamily="34" charset="0"/>
                <a:ea typeface="DengXian" panose="02010600030101010101" pitchFamily="2" charset="-122"/>
              </a:rPr>
              <a:t> id ex idonea fiat ratione, </a:t>
            </a:r>
            <a:r>
              <a:rPr lang="it-IT" sz="1800" dirty="0" err="1">
                <a:effectLst/>
                <a:latin typeface="Calibri" panose="020F0502020204030204" pitchFamily="34" charset="0"/>
                <a:ea typeface="DengXian" panose="02010600030101010101" pitchFamily="2" charset="-122"/>
              </a:rPr>
              <a:t>commodine</a:t>
            </a:r>
            <a:r>
              <a:rPr lang="it-IT" sz="1800" dirty="0">
                <a:effectLst/>
                <a:latin typeface="Calibri" panose="020F0502020204030204" pitchFamily="34" charset="0"/>
                <a:ea typeface="DengXian" panose="02010600030101010101" pitchFamily="2" charset="-122"/>
              </a:rPr>
              <a:t> plus, an </a:t>
            </a:r>
            <a:r>
              <a:rPr lang="it-IT" sz="1800" dirty="0" err="1">
                <a:effectLst/>
                <a:latin typeface="Calibri" panose="020F0502020204030204" pitchFamily="34" charset="0"/>
                <a:ea typeface="DengXian" panose="02010600030101010101" pitchFamily="2" charset="-122"/>
              </a:rPr>
              <a:t>incommodi</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afferat</a:t>
            </a:r>
            <a:r>
              <a:rPr lang="it-IT" sz="1800" dirty="0">
                <a:effectLst/>
                <a:latin typeface="Calibri" panose="020F0502020204030204" pitchFamily="34" charset="0"/>
                <a:ea typeface="DengXian" panose="02010600030101010101" pitchFamily="2" charset="-122"/>
              </a:rPr>
              <a:t> difficile </a:t>
            </a:r>
            <a:r>
              <a:rPr lang="it-IT" sz="1800" dirty="0" err="1">
                <a:effectLst/>
                <a:latin typeface="Calibri" panose="020F0502020204030204" pitchFamily="34" charset="0"/>
                <a:ea typeface="DengXian" panose="02010600030101010101" pitchFamily="2" charset="-122"/>
              </a:rPr>
              <a:t>dijudicari</a:t>
            </a:r>
            <a:r>
              <a:rPr lang="it-IT" sz="1800" dirty="0">
                <a:effectLst/>
                <a:latin typeface="Calibri" panose="020F0502020204030204" pitchFamily="34" charset="0"/>
                <a:ea typeface="DengXian" panose="02010600030101010101" pitchFamily="2" charset="-122"/>
              </a:rPr>
              <a:t> </a:t>
            </a:r>
            <a:r>
              <a:rPr lang="it-IT" sz="1800" dirty="0" err="1">
                <a:effectLst/>
                <a:latin typeface="Calibri" panose="020F0502020204030204" pitchFamily="34" charset="0"/>
                <a:ea typeface="DengXian" panose="02010600030101010101" pitchFamily="2" charset="-122"/>
              </a:rPr>
              <a:t>potest</a:t>
            </a:r>
            <a:r>
              <a:rPr lang="it-IT" sz="1800" dirty="0">
                <a:effectLst/>
                <a:latin typeface="Calibri" panose="020F0502020204030204" pitchFamily="34" charset="0"/>
                <a:ea typeface="DengXian" panose="02010600030101010101" pitchFamily="2" charset="-122"/>
              </a:rPr>
              <a:t>".</a:t>
            </a:r>
            <a:r>
              <a:rPr lang="it-IT" dirty="0">
                <a:effectLst/>
              </a:rPr>
              <a:t>  </a:t>
            </a:r>
            <a:endParaRPr lang="pl-PL" dirty="0"/>
          </a:p>
        </p:txBody>
      </p:sp>
      <p:sp>
        <p:nvSpPr>
          <p:cNvPr id="4" name="CasellaDiTesto 3">
            <a:extLst>
              <a:ext uri="{FF2B5EF4-FFF2-40B4-BE49-F238E27FC236}">
                <a16:creationId xmlns:a16="http://schemas.microsoft.com/office/drawing/2014/main" id="{122E1D9A-686B-BFAE-822D-EDFD0729EFCE}"/>
              </a:ext>
            </a:extLst>
          </p:cNvPr>
          <p:cNvSpPr txBox="1"/>
          <p:nvPr/>
        </p:nvSpPr>
        <p:spPr>
          <a:xfrm>
            <a:off x="9684327" y="3519055"/>
            <a:ext cx="184731" cy="646331"/>
          </a:xfrm>
          <a:prstGeom prst="rect">
            <a:avLst/>
          </a:prstGeom>
          <a:noFill/>
        </p:spPr>
        <p:txBody>
          <a:bodyPr wrap="none" rtlCol="0">
            <a:spAutoFit/>
          </a:bodyPr>
          <a:lstStyle/>
          <a:p>
            <a:endParaRPr lang="it-IT" dirty="0"/>
          </a:p>
          <a:p>
            <a:endParaRPr lang="it-IT" dirty="0"/>
          </a:p>
        </p:txBody>
      </p:sp>
    </p:spTree>
    <p:extLst>
      <p:ext uri="{BB962C8B-B14F-4D97-AF65-F5344CB8AC3E}">
        <p14:creationId xmlns:p14="http://schemas.microsoft.com/office/powerpoint/2010/main" val="1298848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365125"/>
            <a:ext cx="9682018" cy="1325563"/>
          </a:xfrm>
        </p:spPr>
        <p:txBody>
          <a:bodyPr>
            <a:noAutofit/>
          </a:bodyPr>
          <a:lstStyle/>
          <a:p>
            <a:pPr algn="ctr"/>
            <a:r>
              <a:rPr lang="en-GB" sz="4800" b="1" dirty="0"/>
              <a:t>What does the word "</a:t>
            </a:r>
            <a:r>
              <a:rPr lang="en-GB" sz="4800" b="1" i="1" dirty="0" err="1"/>
              <a:t>assisa</a:t>
            </a:r>
            <a:r>
              <a:rPr lang="en-GB" sz="4800" b="1" dirty="0"/>
              <a:t>" mean?</a:t>
            </a:r>
            <a:br>
              <a:rPr lang="en-GB" sz="4800" b="1" dirty="0"/>
            </a:br>
            <a:endParaRPr lang="en-GB" sz="4800" b="1" dirty="0"/>
          </a:p>
        </p:txBody>
      </p:sp>
      <p:sp>
        <p:nvSpPr>
          <p:cNvPr id="3" name="Symbol zastępczy zawartości 2">
            <a:extLst>
              <a:ext uri="{FF2B5EF4-FFF2-40B4-BE49-F238E27FC236}">
                <a16:creationId xmlns:a16="http://schemas.microsoft.com/office/drawing/2014/main" id="{E4A42C9E-3AC1-61D4-B272-E3DC7DF09859}"/>
              </a:ext>
            </a:extLst>
          </p:cNvPr>
          <p:cNvSpPr>
            <a:spLocks noGrp="1"/>
          </p:cNvSpPr>
          <p:nvPr>
            <p:ph idx="1"/>
          </p:nvPr>
        </p:nvSpPr>
        <p:spPr>
          <a:xfrm>
            <a:off x="1671780" y="1825625"/>
            <a:ext cx="9682019" cy="3790084"/>
          </a:xfrm>
        </p:spPr>
        <p:txBody>
          <a:bodyPr>
            <a:normAutofit fontScale="92500" lnSpcReduction="20000"/>
          </a:bodyPr>
          <a:lstStyle/>
          <a:p>
            <a:pPr marL="0" indent="0" algn="just">
              <a:buNone/>
            </a:pPr>
            <a:r>
              <a:rPr lang="en-GB" sz="4000" i="1" dirty="0" err="1"/>
              <a:t>Assisa</a:t>
            </a:r>
            <a:r>
              <a:rPr lang="en-GB" sz="4000" dirty="0"/>
              <a:t> has had different meanings through the ages.</a:t>
            </a:r>
          </a:p>
          <a:p>
            <a:pPr marL="0" indent="0" algn="just">
              <a:buNone/>
            </a:pPr>
            <a:r>
              <a:rPr lang="en-GB" sz="4000" dirty="0"/>
              <a:t>At first, </a:t>
            </a:r>
            <a:r>
              <a:rPr lang="en-GB" sz="4000" i="1" dirty="0" err="1"/>
              <a:t>Assisae</a:t>
            </a:r>
            <a:r>
              <a:rPr lang="en-GB" sz="4000" dirty="0"/>
              <a:t> were the law-making and judging assemblies. </a:t>
            </a:r>
          </a:p>
          <a:p>
            <a:pPr marL="0" indent="0" algn="just">
              <a:buNone/>
            </a:pPr>
            <a:r>
              <a:rPr lang="en-GB" sz="4000" dirty="0"/>
              <a:t>Later, the laws and sentences originating during those assemblies became known as </a:t>
            </a:r>
            <a:r>
              <a:rPr lang="en-GB" sz="4000" i="1" dirty="0" err="1"/>
              <a:t>Assisae</a:t>
            </a:r>
            <a:r>
              <a:rPr lang="en-GB" sz="4000" dirty="0"/>
              <a:t>.</a:t>
            </a:r>
          </a:p>
          <a:p>
            <a:pPr marL="0" indent="0" algn="just">
              <a:buNone/>
            </a:pPr>
            <a:r>
              <a:rPr lang="en-GB" sz="4000" dirty="0"/>
              <a:t>In our case, </a:t>
            </a:r>
            <a:r>
              <a:rPr lang="en-GB" sz="4000" i="1" dirty="0" err="1"/>
              <a:t>Assisae</a:t>
            </a:r>
            <a:r>
              <a:rPr lang="en-GB" sz="4000" dirty="0"/>
              <a:t> are synonymous with </a:t>
            </a:r>
            <a:r>
              <a:rPr lang="en-GB" sz="4000" i="1" dirty="0" err="1"/>
              <a:t>Constitutiones</a:t>
            </a:r>
            <a:r>
              <a:rPr lang="pl-PL" sz="4000" dirty="0"/>
              <a:t>.</a:t>
            </a:r>
          </a:p>
          <a:p>
            <a:endParaRPr lang="pl-PL" dirty="0"/>
          </a:p>
        </p:txBody>
      </p:sp>
    </p:spTree>
    <p:extLst>
      <p:ext uri="{BB962C8B-B14F-4D97-AF65-F5344CB8AC3E}">
        <p14:creationId xmlns:p14="http://schemas.microsoft.com/office/powerpoint/2010/main" val="1093633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365125"/>
            <a:ext cx="9682018" cy="1325563"/>
          </a:xfrm>
        </p:spPr>
        <p:txBody>
          <a:bodyPr/>
          <a:lstStyle/>
          <a:p>
            <a:pPr algn="ctr"/>
            <a:r>
              <a:rPr lang="en-GB" b="1" dirty="0"/>
              <a:t>What are the </a:t>
            </a:r>
            <a:r>
              <a:rPr lang="en-GB" b="1" i="1" dirty="0" err="1"/>
              <a:t>Assisae</a:t>
            </a:r>
            <a:r>
              <a:rPr lang="en-GB" b="1" dirty="0"/>
              <a:t> of </a:t>
            </a:r>
            <a:r>
              <a:rPr lang="en-GB" b="1" dirty="0" err="1"/>
              <a:t>Ariano</a:t>
            </a:r>
            <a:r>
              <a:rPr lang="en-GB" b="1" dirty="0"/>
              <a:t>?</a:t>
            </a:r>
            <a:br>
              <a:rPr lang="en-GB" b="1" dirty="0"/>
            </a:br>
            <a:endParaRPr lang="en-GB" b="1" dirty="0"/>
          </a:p>
        </p:txBody>
      </p:sp>
      <p:sp>
        <p:nvSpPr>
          <p:cNvPr id="3" name="Symbol zastępczy zawartości 2">
            <a:extLst>
              <a:ext uri="{FF2B5EF4-FFF2-40B4-BE49-F238E27FC236}">
                <a16:creationId xmlns:a16="http://schemas.microsoft.com/office/drawing/2014/main" id="{E4A42C9E-3AC1-61D4-B272-E3DC7DF09859}"/>
              </a:ext>
            </a:extLst>
          </p:cNvPr>
          <p:cNvSpPr>
            <a:spLocks noGrp="1"/>
          </p:cNvSpPr>
          <p:nvPr>
            <p:ph idx="1"/>
          </p:nvPr>
        </p:nvSpPr>
        <p:spPr>
          <a:xfrm>
            <a:off x="1671780" y="1825625"/>
            <a:ext cx="9682019" cy="3790084"/>
          </a:xfrm>
        </p:spPr>
        <p:txBody>
          <a:bodyPr>
            <a:normAutofit/>
          </a:bodyPr>
          <a:lstStyle/>
          <a:p>
            <a:pPr marL="0" indent="0" algn="just">
              <a:buNone/>
            </a:pPr>
            <a:endParaRPr lang="en-GB" sz="3600" dirty="0"/>
          </a:p>
          <a:p>
            <a:pPr marL="0" indent="0" algn="just">
              <a:buNone/>
            </a:pPr>
            <a:r>
              <a:rPr lang="en-GB" sz="3600" dirty="0"/>
              <a:t>These </a:t>
            </a:r>
            <a:r>
              <a:rPr lang="en-GB" sz="3600" dirty="0" err="1"/>
              <a:t>Assisae</a:t>
            </a:r>
            <a:r>
              <a:rPr lang="en-GB" sz="3600" dirty="0"/>
              <a:t> are the original group of norms wanted by </a:t>
            </a:r>
            <a:r>
              <a:rPr lang="en-GB" sz="3600" dirty="0">
                <a:hlinkClick r:id="rId3"/>
              </a:rPr>
              <a:t>Roger II</a:t>
            </a:r>
            <a:r>
              <a:rPr lang="en-GB" sz="3600" dirty="0"/>
              <a:t>, during an assembly held in 1140 in </a:t>
            </a:r>
            <a:r>
              <a:rPr lang="en-GB" sz="3600" dirty="0">
                <a:hlinkClick r:id="rId4"/>
              </a:rPr>
              <a:t>Ariano </a:t>
            </a:r>
            <a:r>
              <a:rPr lang="en-GB" sz="3600" dirty="0"/>
              <a:t>(today </a:t>
            </a:r>
            <a:r>
              <a:rPr lang="en-GB" sz="3600" dirty="0" err="1"/>
              <a:t>Ariano</a:t>
            </a:r>
            <a:r>
              <a:rPr lang="en-GB" sz="3600" dirty="0"/>
              <a:t> </a:t>
            </a:r>
            <a:r>
              <a:rPr lang="en-GB" sz="3600" dirty="0" err="1"/>
              <a:t>Irpino</a:t>
            </a:r>
            <a:r>
              <a:rPr lang="en-GB" sz="3600" dirty="0"/>
              <a:t>)</a:t>
            </a:r>
          </a:p>
          <a:p>
            <a:pPr marL="0" indent="0" algn="just">
              <a:buNone/>
            </a:pPr>
            <a:r>
              <a:rPr lang="en-GB" sz="3600" dirty="0"/>
              <a:t> </a:t>
            </a:r>
          </a:p>
        </p:txBody>
      </p:sp>
    </p:spTree>
    <p:extLst>
      <p:ext uri="{BB962C8B-B14F-4D97-AF65-F5344CB8AC3E}">
        <p14:creationId xmlns:p14="http://schemas.microsoft.com/office/powerpoint/2010/main" val="1338868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365125"/>
            <a:ext cx="9682018" cy="1325563"/>
          </a:xfrm>
        </p:spPr>
        <p:txBody>
          <a:bodyPr/>
          <a:lstStyle/>
          <a:p>
            <a:pPr algn="ctr"/>
            <a:r>
              <a:rPr lang="pl-PL" b="1" dirty="0" err="1"/>
              <a:t>Where</a:t>
            </a:r>
            <a:r>
              <a:rPr lang="pl-PL" b="1" dirty="0"/>
              <a:t> </a:t>
            </a:r>
            <a:r>
              <a:rPr lang="pl-PL" b="1" dirty="0" err="1"/>
              <a:t>can</a:t>
            </a:r>
            <a:r>
              <a:rPr lang="pl-PL" b="1" dirty="0"/>
              <a:t> the </a:t>
            </a:r>
            <a:r>
              <a:rPr lang="pl-PL" b="1" dirty="0" err="1"/>
              <a:t>text</a:t>
            </a:r>
            <a:r>
              <a:rPr lang="pl-PL" b="1" dirty="0"/>
              <a:t> of the </a:t>
            </a:r>
            <a:r>
              <a:rPr lang="pl-PL" b="1" i="1" dirty="0" err="1"/>
              <a:t>Assisae</a:t>
            </a:r>
            <a:r>
              <a:rPr lang="pl-PL" b="1" dirty="0"/>
              <a:t> be </a:t>
            </a:r>
            <a:r>
              <a:rPr lang="pl-PL" b="1" dirty="0" err="1"/>
              <a:t>found</a:t>
            </a:r>
            <a:r>
              <a:rPr lang="pl-PL" b="1" dirty="0"/>
              <a:t>?</a:t>
            </a:r>
          </a:p>
        </p:txBody>
      </p:sp>
      <p:sp>
        <p:nvSpPr>
          <p:cNvPr id="3" name="Symbol zastępczy zawartości 2">
            <a:extLst>
              <a:ext uri="{FF2B5EF4-FFF2-40B4-BE49-F238E27FC236}">
                <a16:creationId xmlns:a16="http://schemas.microsoft.com/office/drawing/2014/main" id="{E4A42C9E-3AC1-61D4-B272-E3DC7DF09859}"/>
              </a:ext>
            </a:extLst>
          </p:cNvPr>
          <p:cNvSpPr>
            <a:spLocks noGrp="1"/>
          </p:cNvSpPr>
          <p:nvPr>
            <p:ph idx="1"/>
          </p:nvPr>
        </p:nvSpPr>
        <p:spPr>
          <a:xfrm>
            <a:off x="1671780" y="1825625"/>
            <a:ext cx="9682019" cy="3790084"/>
          </a:xfrm>
        </p:spPr>
        <p:txBody>
          <a:bodyPr>
            <a:normAutofit/>
          </a:bodyPr>
          <a:lstStyle/>
          <a:p>
            <a:pPr marL="0" indent="0">
              <a:buNone/>
            </a:pPr>
            <a:r>
              <a:rPr lang="it-IT" sz="3600" dirty="0" err="1">
                <a:effectLst/>
                <a:ea typeface="Calibri" panose="020F0502020204030204" pitchFamily="34" charset="0"/>
                <a:cs typeface="Times New Roman" panose="02020603050405020304" pitchFamily="18" charset="0"/>
              </a:rPr>
              <a:t>There</a:t>
            </a:r>
            <a:r>
              <a:rPr lang="it-IT" sz="3600" dirty="0">
                <a:effectLst/>
                <a:ea typeface="Calibri" panose="020F0502020204030204" pitchFamily="34" charset="0"/>
                <a:cs typeface="Times New Roman" panose="02020603050405020304" pitchFamily="18" charset="0"/>
              </a:rPr>
              <a:t> are </a:t>
            </a:r>
            <a:r>
              <a:rPr lang="it-IT" sz="3600" dirty="0" err="1">
                <a:effectLst/>
                <a:ea typeface="Calibri" panose="020F0502020204030204" pitchFamily="34" charset="0"/>
                <a:cs typeface="Times New Roman" panose="02020603050405020304" pitchFamily="18" charset="0"/>
              </a:rPr>
              <a:t>two</a:t>
            </a:r>
            <a:r>
              <a:rPr lang="it-IT" sz="3600" dirty="0">
                <a:effectLst/>
                <a:ea typeface="Calibri" panose="020F0502020204030204" pitchFamily="34" charset="0"/>
                <a:cs typeface="Times New Roman" panose="02020603050405020304" pitchFamily="18" charset="0"/>
              </a:rPr>
              <a:t>/</a:t>
            </a:r>
            <a:r>
              <a:rPr lang="it-IT" sz="3600" dirty="0" err="1">
                <a:effectLst/>
                <a:ea typeface="Calibri" panose="020F0502020204030204" pitchFamily="34" charset="0"/>
                <a:cs typeface="Times New Roman" panose="02020603050405020304" pitchFamily="18" charset="0"/>
              </a:rPr>
              <a:t>three</a:t>
            </a:r>
            <a:r>
              <a:rPr lang="it-IT" sz="3600" dirty="0">
                <a:effectLst/>
                <a:ea typeface="Calibri" panose="020F0502020204030204" pitchFamily="34" charset="0"/>
                <a:cs typeface="Times New Roman" panose="02020603050405020304" pitchFamily="18" charset="0"/>
              </a:rPr>
              <a:t> </a:t>
            </a:r>
            <a:r>
              <a:rPr lang="it-IT" sz="3600" dirty="0" err="1">
                <a:effectLst/>
                <a:ea typeface="Calibri" panose="020F0502020204030204" pitchFamily="34" charset="0"/>
                <a:cs typeface="Times New Roman" panose="02020603050405020304" pitchFamily="18" charset="0"/>
              </a:rPr>
              <a:t>manuscripts</a:t>
            </a:r>
            <a:r>
              <a:rPr lang="it-IT" sz="3600" dirty="0">
                <a:effectLst/>
                <a:ea typeface="Calibri" panose="020F0502020204030204" pitchFamily="34" charset="0"/>
                <a:cs typeface="Times New Roman" panose="02020603050405020304" pitchFamily="18" charset="0"/>
              </a:rPr>
              <a:t>:</a:t>
            </a:r>
            <a:endParaRPr lang="it-IT" sz="3600" dirty="0">
              <a:ea typeface="Calibri" panose="020F0502020204030204" pitchFamily="34" charset="0"/>
              <a:cs typeface="Times New Roman" panose="02020603050405020304" pitchFamily="18" charset="0"/>
            </a:endParaRPr>
          </a:p>
          <a:p>
            <a:r>
              <a:rPr lang="it-IT" sz="3600" i="1" dirty="0">
                <a:effectLst/>
                <a:ea typeface="Calibri" panose="020F0502020204030204" pitchFamily="34" charset="0"/>
                <a:cs typeface="Times New Roman" panose="02020603050405020304" pitchFamily="18" charset="0"/>
              </a:rPr>
              <a:t>Vat. </a:t>
            </a:r>
            <a:r>
              <a:rPr lang="it-IT" sz="3600" i="1" dirty="0" err="1">
                <a:effectLst/>
                <a:ea typeface="Calibri" panose="020F0502020204030204" pitchFamily="34" charset="0"/>
                <a:cs typeface="Times New Roman" panose="02020603050405020304" pitchFamily="18" charset="0"/>
              </a:rPr>
              <a:t>Lat</a:t>
            </a:r>
            <a:r>
              <a:rPr lang="it-IT" sz="3600" i="1" dirty="0">
                <a:effectLst/>
                <a:ea typeface="Calibri" panose="020F0502020204030204" pitchFamily="34" charset="0"/>
                <a:cs typeface="Times New Roman" panose="02020603050405020304" pitchFamily="18" charset="0"/>
              </a:rPr>
              <a:t>.</a:t>
            </a:r>
            <a:r>
              <a:rPr lang="it-IT" sz="3600" dirty="0">
                <a:effectLst/>
                <a:ea typeface="Calibri" panose="020F0502020204030204" pitchFamily="34" charset="0"/>
                <a:cs typeface="Times New Roman" panose="02020603050405020304" pitchFamily="18" charset="0"/>
              </a:rPr>
              <a:t> 8782 </a:t>
            </a:r>
            <a:r>
              <a:rPr lang="it-IT" sz="3600" u="sng" dirty="0">
                <a:solidFill>
                  <a:srgbClr val="0563C1"/>
                </a:solidFill>
                <a:effectLst/>
                <a:ea typeface="Calibri" panose="020F0502020204030204" pitchFamily="34" charset="0"/>
                <a:cs typeface="Times New Roman" panose="02020603050405020304" pitchFamily="18" charset="0"/>
                <a:hlinkClick r:id="rId3"/>
              </a:rPr>
              <a:t>https://digi.vatlib.it/view/MSS_Vat.lat.8782</a:t>
            </a:r>
            <a:r>
              <a:rPr lang="it-IT" sz="3600" dirty="0">
                <a:effectLst/>
                <a:ea typeface="Calibri" panose="020F0502020204030204" pitchFamily="34" charset="0"/>
                <a:cs typeface="Times New Roman" panose="02020603050405020304" pitchFamily="18" charset="0"/>
              </a:rPr>
              <a:t> </a:t>
            </a:r>
            <a:endParaRPr lang="it-IT" sz="3600" dirty="0">
              <a:ea typeface="Calibri" panose="020F0502020204030204" pitchFamily="34" charset="0"/>
              <a:cs typeface="Times New Roman" panose="02020603050405020304" pitchFamily="18" charset="0"/>
            </a:endParaRPr>
          </a:p>
          <a:p>
            <a:r>
              <a:rPr lang="it-IT" sz="3600" i="1" dirty="0">
                <a:effectLst/>
                <a:ea typeface="Calibri" panose="020F0502020204030204" pitchFamily="34" charset="0"/>
                <a:cs typeface="Times New Roman" panose="02020603050405020304" pitchFamily="18" charset="0"/>
              </a:rPr>
              <a:t>Cassinese </a:t>
            </a:r>
            <a:r>
              <a:rPr lang="it-IT" sz="3600" dirty="0">
                <a:effectLst/>
                <a:ea typeface="Calibri" panose="020F0502020204030204" pitchFamily="34" charset="0"/>
                <a:cs typeface="Times New Roman" panose="02020603050405020304" pitchFamily="18" charset="0"/>
              </a:rPr>
              <a:t>486</a:t>
            </a:r>
            <a:r>
              <a:rPr lang="it-IT" sz="3600" dirty="0">
                <a:effectLst/>
              </a:rPr>
              <a:t> </a:t>
            </a:r>
          </a:p>
          <a:p>
            <a:r>
              <a:rPr lang="pl-PL" sz="3600" dirty="0" err="1"/>
              <a:t>Codex</a:t>
            </a:r>
            <a:r>
              <a:rPr lang="pl-PL" sz="3600" dirty="0"/>
              <a:t> </a:t>
            </a:r>
            <a:r>
              <a:rPr lang="pl-PL" sz="3600" dirty="0" err="1"/>
              <a:t>Graecus</a:t>
            </a:r>
            <a:r>
              <a:rPr lang="pl-PL" sz="3600" dirty="0"/>
              <a:t> 314 (Greek </a:t>
            </a:r>
            <a:r>
              <a:rPr lang="pl-PL" sz="3600" dirty="0" err="1"/>
              <a:t>reduced</a:t>
            </a:r>
            <a:r>
              <a:rPr lang="pl-PL" sz="3600" dirty="0"/>
              <a:t> version from the 14th </a:t>
            </a:r>
            <a:r>
              <a:rPr lang="pl-PL" sz="3600" dirty="0" err="1"/>
              <a:t>century</a:t>
            </a:r>
            <a:r>
              <a:rPr lang="pl-PL" sz="3600" dirty="0"/>
              <a:t>)</a:t>
            </a:r>
          </a:p>
        </p:txBody>
      </p:sp>
    </p:spTree>
    <p:extLst>
      <p:ext uri="{BB962C8B-B14F-4D97-AF65-F5344CB8AC3E}">
        <p14:creationId xmlns:p14="http://schemas.microsoft.com/office/powerpoint/2010/main" val="3683447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365125"/>
            <a:ext cx="9682018" cy="1325563"/>
          </a:xfrm>
        </p:spPr>
        <p:txBody>
          <a:bodyPr/>
          <a:lstStyle/>
          <a:p>
            <a:pPr algn="ctr"/>
            <a:r>
              <a:rPr lang="en-GB" b="1" dirty="0"/>
              <a:t>Critical edition</a:t>
            </a:r>
          </a:p>
        </p:txBody>
      </p:sp>
      <p:sp>
        <p:nvSpPr>
          <p:cNvPr id="3" name="Symbol zastępczy zawartości 2">
            <a:extLst>
              <a:ext uri="{FF2B5EF4-FFF2-40B4-BE49-F238E27FC236}">
                <a16:creationId xmlns:a16="http://schemas.microsoft.com/office/drawing/2014/main" id="{E4A42C9E-3AC1-61D4-B272-E3DC7DF09859}"/>
              </a:ext>
            </a:extLst>
          </p:cNvPr>
          <p:cNvSpPr>
            <a:spLocks noGrp="1"/>
          </p:cNvSpPr>
          <p:nvPr>
            <p:ph idx="1"/>
          </p:nvPr>
        </p:nvSpPr>
        <p:spPr>
          <a:xfrm>
            <a:off x="1671780" y="1825625"/>
            <a:ext cx="9682019" cy="3790084"/>
          </a:xfrm>
        </p:spPr>
        <p:txBody>
          <a:bodyPr/>
          <a:lstStyle/>
          <a:p>
            <a:r>
              <a:rPr lang="it-IT" sz="3600" b="0" i="0" u="none" strike="noStrike" dirty="0">
                <a:solidFill>
                  <a:srgbClr val="000000"/>
                </a:solidFill>
                <a:effectLst/>
              </a:rPr>
              <a:t>O. Zecchino, </a:t>
            </a:r>
            <a:r>
              <a:rPr lang="it-IT" sz="3600" b="0" i="1" u="none" strike="noStrike" dirty="0">
                <a:solidFill>
                  <a:srgbClr val="000000"/>
                </a:solidFill>
                <a:effectLst/>
              </a:rPr>
              <a:t>Le Assise di Ariano</a:t>
            </a:r>
            <a:r>
              <a:rPr lang="it-IT" sz="3600" b="0" i="0" u="none" strike="noStrike" dirty="0">
                <a:solidFill>
                  <a:srgbClr val="000000"/>
                </a:solidFill>
                <a:effectLst/>
              </a:rPr>
              <a:t>, Cava dei Tirreni 1984</a:t>
            </a:r>
          </a:p>
          <a:p>
            <a:pPr marL="0" indent="0">
              <a:buNone/>
            </a:pPr>
            <a:r>
              <a:rPr lang="it-IT" sz="3600" dirty="0">
                <a:solidFill>
                  <a:srgbClr val="000000"/>
                </a:solidFill>
                <a:hlinkClick r:id="rId3"/>
              </a:rPr>
              <a:t>http://www.alim.dfll.univr.it/alim/letteratura.nsf/(volumiID)/0C7684A2B1F24899C12570990032AF94!opendocument&amp;vs=Anonimi</a:t>
            </a:r>
            <a:endParaRPr lang="pl-PL" sz="3600" dirty="0">
              <a:solidFill>
                <a:srgbClr val="000000"/>
              </a:solidFill>
            </a:endParaRPr>
          </a:p>
          <a:p>
            <a:pPr marL="0" indent="0">
              <a:buNone/>
            </a:pPr>
            <a:endParaRPr lang="it-IT" dirty="0">
              <a:solidFill>
                <a:srgbClr val="000000"/>
              </a:solidFill>
              <a:latin typeface="Avenir" panose="02000503020000020003" pitchFamily="2" charset="0"/>
            </a:endParaRPr>
          </a:p>
        </p:txBody>
      </p:sp>
    </p:spTree>
    <p:extLst>
      <p:ext uri="{BB962C8B-B14F-4D97-AF65-F5344CB8AC3E}">
        <p14:creationId xmlns:p14="http://schemas.microsoft.com/office/powerpoint/2010/main" val="2386941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110169"/>
            <a:ext cx="9201866" cy="950519"/>
          </a:xfrm>
        </p:spPr>
        <p:txBody>
          <a:bodyPr>
            <a:normAutofit/>
          </a:bodyPr>
          <a:lstStyle/>
          <a:p>
            <a:pPr algn="ct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Writing of the </a:t>
            </a:r>
            <a:r>
              <a:rPr lang="en-US" sz="4400" i="1" dirty="0">
                <a:effectLst/>
                <a:latin typeface="Times New Roman" panose="02020603050405020304" pitchFamily="18" charset="0"/>
                <a:ea typeface="Calibri" panose="020F0502020204030204" pitchFamily="34" charset="0"/>
                <a:cs typeface="Times New Roman" panose="02020603050405020304" pitchFamily="18" charset="0"/>
              </a:rPr>
              <a:t>Liber </a:t>
            </a:r>
            <a:r>
              <a:rPr lang="en-US" sz="4400" i="1" dirty="0" err="1">
                <a:effectLst/>
                <a:latin typeface="Times New Roman" panose="02020603050405020304" pitchFamily="18" charset="0"/>
                <a:ea typeface="Calibri" panose="020F0502020204030204" pitchFamily="34" charset="0"/>
                <a:cs typeface="Times New Roman" panose="02020603050405020304" pitchFamily="18" charset="0"/>
              </a:rPr>
              <a:t>Augustalis</a:t>
            </a:r>
            <a:endParaRPr lang="pl-PL" b="1" dirty="0"/>
          </a:p>
        </p:txBody>
      </p:sp>
      <p:pic>
        <p:nvPicPr>
          <p:cNvPr id="7" name="Segnaposto contenuto 6" descr="Immagine che contiene testo, bianco e nero, Carattere, carta&#10;&#10;Descrizione generata automaticamente">
            <a:extLst>
              <a:ext uri="{FF2B5EF4-FFF2-40B4-BE49-F238E27FC236}">
                <a16:creationId xmlns:a16="http://schemas.microsoft.com/office/drawing/2014/main" id="{C6C645D7-0A5B-0663-6ED6-D4BF4FF94512}"/>
              </a:ext>
            </a:extLst>
          </p:cNvPr>
          <p:cNvPicPr>
            <a:picLocks noGrp="1" noChangeAspect="1"/>
          </p:cNvPicPr>
          <p:nvPr>
            <p:ph idx="1"/>
          </p:nvPr>
        </p:nvPicPr>
        <p:blipFill>
          <a:blip r:embed="rId3"/>
          <a:stretch>
            <a:fillRect/>
          </a:stretch>
        </p:blipFill>
        <p:spPr>
          <a:xfrm>
            <a:off x="3218273" y="1825625"/>
            <a:ext cx="6588892" cy="3789363"/>
          </a:xfrm>
        </p:spPr>
      </p:pic>
      <p:pic>
        <p:nvPicPr>
          <p:cNvPr id="9" name="Immagine 8" descr="Immagine che contiene testo, Carattere, bianco&#10;&#10;Descrizione generata automaticamente">
            <a:extLst>
              <a:ext uri="{FF2B5EF4-FFF2-40B4-BE49-F238E27FC236}">
                <a16:creationId xmlns:a16="http://schemas.microsoft.com/office/drawing/2014/main" id="{FA14F98A-D451-89AE-C7FA-F048AC87720E}"/>
              </a:ext>
            </a:extLst>
          </p:cNvPr>
          <p:cNvPicPr>
            <a:picLocks noChangeAspect="1"/>
          </p:cNvPicPr>
          <p:nvPr/>
        </p:nvPicPr>
        <p:blipFill>
          <a:blip r:embed="rId4"/>
          <a:stretch>
            <a:fillRect/>
          </a:stretch>
        </p:blipFill>
        <p:spPr>
          <a:xfrm>
            <a:off x="3218272" y="1060689"/>
            <a:ext cx="6432504" cy="764935"/>
          </a:xfrm>
          <a:prstGeom prst="rect">
            <a:avLst/>
          </a:prstGeom>
        </p:spPr>
      </p:pic>
      <mc:AlternateContent xmlns:mc="http://schemas.openxmlformats.org/markup-compatibility/2006" xmlns:p14="http://schemas.microsoft.com/office/powerpoint/2010/main">
        <mc:Choice Requires="p14">
          <p:contentPart p14:bwMode="auto" r:id="rId5">
            <p14:nvContentPartPr>
              <p14:cNvPr id="12" name="Input penna 11">
                <a:extLst>
                  <a:ext uri="{FF2B5EF4-FFF2-40B4-BE49-F238E27FC236}">
                    <a16:creationId xmlns:a16="http://schemas.microsoft.com/office/drawing/2014/main" id="{6138AD66-73DA-1FFE-8794-04B179268126}"/>
                  </a:ext>
                </a:extLst>
              </p14:cNvPr>
              <p14:cNvContentPartPr/>
              <p14:nvPr/>
            </p14:nvContentPartPr>
            <p14:xfrm>
              <a:off x="2412429" y="1319452"/>
              <a:ext cx="353520" cy="591480"/>
            </p14:xfrm>
          </p:contentPart>
        </mc:Choice>
        <mc:Fallback xmlns="">
          <p:pic>
            <p:nvPicPr>
              <p:cNvPr id="12" name="Input penna 11">
                <a:extLst>
                  <a:ext uri="{FF2B5EF4-FFF2-40B4-BE49-F238E27FC236}">
                    <a16:creationId xmlns:a16="http://schemas.microsoft.com/office/drawing/2014/main" id="{6138AD66-73DA-1FFE-8794-04B179268126}"/>
                  </a:ext>
                </a:extLst>
              </p:cNvPr>
              <p:cNvPicPr/>
              <p:nvPr/>
            </p:nvPicPr>
            <p:blipFill>
              <a:blip r:embed="rId6"/>
              <a:stretch>
                <a:fillRect/>
              </a:stretch>
            </p:blipFill>
            <p:spPr>
              <a:xfrm>
                <a:off x="2394429" y="1301812"/>
                <a:ext cx="389160" cy="6271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put penna 12">
                <a:extLst>
                  <a:ext uri="{FF2B5EF4-FFF2-40B4-BE49-F238E27FC236}">
                    <a16:creationId xmlns:a16="http://schemas.microsoft.com/office/drawing/2014/main" id="{282873A3-0FE4-F71D-5C3A-02D1D6FB3C65}"/>
                  </a:ext>
                </a:extLst>
              </p14:cNvPr>
              <p14:cNvContentPartPr/>
              <p14:nvPr/>
            </p14:nvContentPartPr>
            <p14:xfrm>
              <a:off x="2331069" y="3679972"/>
              <a:ext cx="489960" cy="581760"/>
            </p14:xfrm>
          </p:contentPart>
        </mc:Choice>
        <mc:Fallback xmlns="">
          <p:pic>
            <p:nvPicPr>
              <p:cNvPr id="13" name="Input penna 12">
                <a:extLst>
                  <a:ext uri="{FF2B5EF4-FFF2-40B4-BE49-F238E27FC236}">
                    <a16:creationId xmlns:a16="http://schemas.microsoft.com/office/drawing/2014/main" id="{282873A3-0FE4-F71D-5C3A-02D1D6FB3C65}"/>
                  </a:ext>
                </a:extLst>
              </p:cNvPr>
              <p:cNvPicPr/>
              <p:nvPr/>
            </p:nvPicPr>
            <p:blipFill>
              <a:blip r:embed="rId8"/>
              <a:stretch>
                <a:fillRect/>
              </a:stretch>
            </p:blipFill>
            <p:spPr>
              <a:xfrm>
                <a:off x="2313069" y="3661972"/>
                <a:ext cx="525600" cy="617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Input penna 13">
                <a:extLst>
                  <a:ext uri="{FF2B5EF4-FFF2-40B4-BE49-F238E27FC236}">
                    <a16:creationId xmlns:a16="http://schemas.microsoft.com/office/drawing/2014/main" id="{D814CBA1-2093-15C3-9C6B-1FFA73AFB0C0}"/>
                  </a:ext>
                </a:extLst>
              </p14:cNvPr>
              <p14:cNvContentPartPr/>
              <p14:nvPr/>
            </p14:nvContentPartPr>
            <p14:xfrm>
              <a:off x="2741109" y="4951852"/>
              <a:ext cx="360" cy="360"/>
            </p14:xfrm>
          </p:contentPart>
        </mc:Choice>
        <mc:Fallback xmlns="">
          <p:pic>
            <p:nvPicPr>
              <p:cNvPr id="14" name="Input penna 13">
                <a:extLst>
                  <a:ext uri="{FF2B5EF4-FFF2-40B4-BE49-F238E27FC236}">
                    <a16:creationId xmlns:a16="http://schemas.microsoft.com/office/drawing/2014/main" id="{D814CBA1-2093-15C3-9C6B-1FFA73AFB0C0}"/>
                  </a:ext>
                </a:extLst>
              </p:cNvPr>
              <p:cNvPicPr/>
              <p:nvPr/>
            </p:nvPicPr>
            <p:blipFill>
              <a:blip r:embed="rId10"/>
              <a:stretch>
                <a:fillRect/>
              </a:stretch>
            </p:blipFill>
            <p:spPr>
              <a:xfrm>
                <a:off x="2723469" y="4933852"/>
                <a:ext cx="36000" cy="36000"/>
              </a:xfrm>
              <a:prstGeom prst="rect">
                <a:avLst/>
              </a:prstGeom>
            </p:spPr>
          </p:pic>
        </mc:Fallback>
      </mc:AlternateContent>
    </p:spTree>
    <p:extLst>
      <p:ext uri="{BB962C8B-B14F-4D97-AF65-F5344CB8AC3E}">
        <p14:creationId xmlns:p14="http://schemas.microsoft.com/office/powerpoint/2010/main" val="1627275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A4F2680-4881-F901-7AE4-D01E5183098E}"/>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64F971A0-0F0A-A51B-B520-AC1F5820DC13}"/>
              </a:ext>
            </a:extLst>
          </p:cNvPr>
          <p:cNvSpPr>
            <a:spLocks noGrp="1"/>
          </p:cNvSpPr>
          <p:nvPr>
            <p:ph type="title"/>
          </p:nvPr>
        </p:nvSpPr>
        <p:spPr>
          <a:xfrm>
            <a:off x="1671782" y="365125"/>
            <a:ext cx="9682018" cy="1325563"/>
          </a:xfrm>
        </p:spPr>
        <p:txBody>
          <a:bodyPr/>
          <a:lstStyle/>
          <a:p>
            <a:pPr algn="ctr"/>
            <a:endParaRPr lang="pl-PL" b="1" dirty="0"/>
          </a:p>
        </p:txBody>
      </p:sp>
      <p:pic>
        <p:nvPicPr>
          <p:cNvPr id="6" name="Segnaposto contenuto 5" descr="Immagine che contiene testo, Carattere, bianco e nero, bianco&#10;&#10;Descrizione generata automaticamente">
            <a:extLst>
              <a:ext uri="{FF2B5EF4-FFF2-40B4-BE49-F238E27FC236}">
                <a16:creationId xmlns:a16="http://schemas.microsoft.com/office/drawing/2014/main" id="{E092911B-1A4C-3B50-E805-9C9887C40D22}"/>
              </a:ext>
            </a:extLst>
          </p:cNvPr>
          <p:cNvPicPr>
            <a:picLocks noGrp="1" noChangeAspect="1"/>
          </p:cNvPicPr>
          <p:nvPr>
            <p:ph idx="1"/>
          </p:nvPr>
        </p:nvPicPr>
        <p:blipFill>
          <a:blip r:embed="rId3"/>
          <a:stretch>
            <a:fillRect/>
          </a:stretch>
        </p:blipFill>
        <p:spPr>
          <a:xfrm>
            <a:off x="2373257" y="0"/>
            <a:ext cx="8048700" cy="5915708"/>
          </a:xfrm>
        </p:spPr>
      </p:pic>
      <mc:AlternateContent xmlns:mc="http://schemas.openxmlformats.org/markup-compatibility/2006" xmlns:p14="http://schemas.microsoft.com/office/powerpoint/2010/main">
        <mc:Choice Requires="p14">
          <p:contentPart p14:bwMode="auto" r:id="rId4">
            <p14:nvContentPartPr>
              <p14:cNvPr id="9" name="Input penna 8">
                <a:extLst>
                  <a:ext uri="{FF2B5EF4-FFF2-40B4-BE49-F238E27FC236}">
                    <a16:creationId xmlns:a16="http://schemas.microsoft.com/office/drawing/2014/main" id="{8DB1D0AC-46F8-863C-70DF-0349B91C9A78}"/>
                  </a:ext>
                </a:extLst>
              </p14:cNvPr>
              <p14:cNvContentPartPr/>
              <p14:nvPr/>
            </p14:nvContentPartPr>
            <p14:xfrm>
              <a:off x="2238189" y="845692"/>
              <a:ext cx="435240" cy="518760"/>
            </p14:xfrm>
          </p:contentPart>
        </mc:Choice>
        <mc:Fallback xmlns="">
          <p:pic>
            <p:nvPicPr>
              <p:cNvPr id="9" name="Input penna 8">
                <a:extLst>
                  <a:ext uri="{FF2B5EF4-FFF2-40B4-BE49-F238E27FC236}">
                    <a16:creationId xmlns:a16="http://schemas.microsoft.com/office/drawing/2014/main" id="{8DB1D0AC-46F8-863C-70DF-0349B91C9A78}"/>
                  </a:ext>
                </a:extLst>
              </p:cNvPr>
              <p:cNvPicPr/>
              <p:nvPr/>
            </p:nvPicPr>
            <p:blipFill>
              <a:blip r:embed="rId5"/>
              <a:stretch>
                <a:fillRect/>
              </a:stretch>
            </p:blipFill>
            <p:spPr>
              <a:xfrm>
                <a:off x="2220189" y="827692"/>
                <a:ext cx="470880" cy="554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put penna 9">
                <a:extLst>
                  <a:ext uri="{FF2B5EF4-FFF2-40B4-BE49-F238E27FC236}">
                    <a16:creationId xmlns:a16="http://schemas.microsoft.com/office/drawing/2014/main" id="{35835DC7-0F47-3AAB-4E61-33549087F2B8}"/>
                  </a:ext>
                </a:extLst>
              </p14:cNvPr>
              <p14:cNvContentPartPr/>
              <p14:nvPr/>
            </p14:nvContentPartPr>
            <p14:xfrm>
              <a:off x="2063589" y="2478652"/>
              <a:ext cx="360" cy="360"/>
            </p14:xfrm>
          </p:contentPart>
        </mc:Choice>
        <mc:Fallback xmlns="">
          <p:pic>
            <p:nvPicPr>
              <p:cNvPr id="10" name="Input penna 9">
                <a:extLst>
                  <a:ext uri="{FF2B5EF4-FFF2-40B4-BE49-F238E27FC236}">
                    <a16:creationId xmlns:a16="http://schemas.microsoft.com/office/drawing/2014/main" id="{35835DC7-0F47-3AAB-4E61-33549087F2B8}"/>
                  </a:ext>
                </a:extLst>
              </p:cNvPr>
              <p:cNvPicPr/>
              <p:nvPr/>
            </p:nvPicPr>
            <p:blipFill>
              <a:blip r:embed="rId7"/>
              <a:stretch>
                <a:fillRect/>
              </a:stretch>
            </p:blipFill>
            <p:spPr>
              <a:xfrm>
                <a:off x="2045949" y="2461012"/>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put penna 10">
                <a:extLst>
                  <a:ext uri="{FF2B5EF4-FFF2-40B4-BE49-F238E27FC236}">
                    <a16:creationId xmlns:a16="http://schemas.microsoft.com/office/drawing/2014/main" id="{7C18A5A7-7AE3-21AB-6E05-92C2D0C103E3}"/>
                  </a:ext>
                </a:extLst>
              </p14:cNvPr>
              <p14:cNvContentPartPr/>
              <p14:nvPr/>
            </p14:nvContentPartPr>
            <p14:xfrm>
              <a:off x="2090589" y="3811012"/>
              <a:ext cx="229320" cy="595800"/>
            </p14:xfrm>
          </p:contentPart>
        </mc:Choice>
        <mc:Fallback xmlns="">
          <p:pic>
            <p:nvPicPr>
              <p:cNvPr id="11" name="Input penna 10">
                <a:extLst>
                  <a:ext uri="{FF2B5EF4-FFF2-40B4-BE49-F238E27FC236}">
                    <a16:creationId xmlns:a16="http://schemas.microsoft.com/office/drawing/2014/main" id="{7C18A5A7-7AE3-21AB-6E05-92C2D0C103E3}"/>
                  </a:ext>
                </a:extLst>
              </p:cNvPr>
              <p:cNvPicPr/>
              <p:nvPr/>
            </p:nvPicPr>
            <p:blipFill>
              <a:blip r:embed="rId9"/>
              <a:stretch>
                <a:fillRect/>
              </a:stretch>
            </p:blipFill>
            <p:spPr>
              <a:xfrm>
                <a:off x="2072949" y="3793012"/>
                <a:ext cx="264960" cy="631440"/>
              </a:xfrm>
              <a:prstGeom prst="rect">
                <a:avLst/>
              </a:prstGeom>
            </p:spPr>
          </p:pic>
        </mc:Fallback>
      </mc:AlternateContent>
    </p:spTree>
    <p:extLst>
      <p:ext uri="{BB962C8B-B14F-4D97-AF65-F5344CB8AC3E}">
        <p14:creationId xmlns:p14="http://schemas.microsoft.com/office/powerpoint/2010/main" val="3027326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59C3C2-E230-0FE9-3145-461CD417E850}"/>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65B36F95-7832-9548-D982-050CAFFDF150}"/>
              </a:ext>
            </a:extLst>
          </p:cNvPr>
          <p:cNvSpPr>
            <a:spLocks noGrp="1"/>
          </p:cNvSpPr>
          <p:nvPr>
            <p:ph type="title"/>
          </p:nvPr>
        </p:nvSpPr>
        <p:spPr>
          <a:xfrm>
            <a:off x="1671782" y="365125"/>
            <a:ext cx="9682018" cy="1325563"/>
          </a:xfrm>
        </p:spPr>
        <p:txBody>
          <a:bodyPr/>
          <a:lstStyle/>
          <a:p>
            <a:pPr algn="ctr"/>
            <a:endParaRPr lang="pl-PL" b="1" dirty="0"/>
          </a:p>
        </p:txBody>
      </p:sp>
      <p:pic>
        <p:nvPicPr>
          <p:cNvPr id="5" name="Segnaposto contenuto 4" descr="Immagine che contiene testo, Carattere, schermata, bianco&#10;&#10;Descrizione generata automaticamente">
            <a:extLst>
              <a:ext uri="{FF2B5EF4-FFF2-40B4-BE49-F238E27FC236}">
                <a16:creationId xmlns:a16="http://schemas.microsoft.com/office/drawing/2014/main" id="{8C3B2A5B-978C-158A-5A38-3FD638EAB8CB}"/>
              </a:ext>
            </a:extLst>
          </p:cNvPr>
          <p:cNvPicPr>
            <a:picLocks noGrp="1" noChangeAspect="1"/>
          </p:cNvPicPr>
          <p:nvPr>
            <p:ph idx="1"/>
          </p:nvPr>
        </p:nvPicPr>
        <p:blipFill>
          <a:blip r:embed="rId3"/>
          <a:stretch>
            <a:fillRect/>
          </a:stretch>
        </p:blipFill>
        <p:spPr>
          <a:xfrm>
            <a:off x="2234001" y="1825625"/>
            <a:ext cx="8557435" cy="3789363"/>
          </a:xfrm>
        </p:spPr>
      </p:pic>
    </p:spTree>
    <p:extLst>
      <p:ext uri="{BB962C8B-B14F-4D97-AF65-F5344CB8AC3E}">
        <p14:creationId xmlns:p14="http://schemas.microsoft.com/office/powerpoint/2010/main" val="1421435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359EA56-62B5-CBFE-58AB-C7081989DE6F}"/>
            </a:ext>
          </a:extLst>
        </p:cNvPr>
        <p:cNvGrpSpPr/>
        <p:nvPr/>
      </p:nvGrpSpPr>
      <p:grpSpPr>
        <a:xfrm>
          <a:off x="0" y="0"/>
          <a:ext cx="0" cy="0"/>
          <a:chOff x="0" y="0"/>
          <a:chExt cx="0" cy="0"/>
        </a:xfrm>
      </p:grpSpPr>
      <p:pic>
        <p:nvPicPr>
          <p:cNvPr id="5" name="Segnaposto contenuto 4" descr="Immagine che contiene testo, carta, giornale, libro&#10;&#10;Descrizione generata automaticamente">
            <a:extLst>
              <a:ext uri="{FF2B5EF4-FFF2-40B4-BE49-F238E27FC236}">
                <a16:creationId xmlns:a16="http://schemas.microsoft.com/office/drawing/2014/main" id="{EB88A498-9CA0-1AC8-6578-51021AB024A0}"/>
              </a:ext>
            </a:extLst>
          </p:cNvPr>
          <p:cNvPicPr>
            <a:picLocks noGrp="1" noChangeAspect="1"/>
          </p:cNvPicPr>
          <p:nvPr>
            <p:ph idx="1"/>
          </p:nvPr>
        </p:nvPicPr>
        <p:blipFill>
          <a:blip r:embed="rId3"/>
          <a:stretch>
            <a:fillRect/>
          </a:stretch>
        </p:blipFill>
        <p:spPr>
          <a:xfrm>
            <a:off x="1264839" y="226796"/>
            <a:ext cx="5433848" cy="4935459"/>
          </a:xfrm>
        </p:spPr>
      </p:pic>
      <mc:AlternateContent xmlns:mc="http://schemas.openxmlformats.org/markup-compatibility/2006" xmlns:p14="http://schemas.microsoft.com/office/powerpoint/2010/main">
        <mc:Choice Requires="p14">
          <p:contentPart p14:bwMode="auto" r:id="rId4">
            <p14:nvContentPartPr>
              <p14:cNvPr id="10" name="Input penna 9">
                <a:extLst>
                  <a:ext uri="{FF2B5EF4-FFF2-40B4-BE49-F238E27FC236}">
                    <a16:creationId xmlns:a16="http://schemas.microsoft.com/office/drawing/2014/main" id="{A3FA8569-82B6-762F-0C8A-4316B08E6401}"/>
                  </a:ext>
                </a:extLst>
              </p14:cNvPr>
              <p14:cNvContentPartPr/>
              <p14:nvPr/>
            </p14:nvContentPartPr>
            <p14:xfrm>
              <a:off x="6599327" y="1260387"/>
              <a:ext cx="99360" cy="1010520"/>
            </p14:xfrm>
          </p:contentPart>
        </mc:Choice>
        <mc:Fallback xmlns="">
          <p:pic>
            <p:nvPicPr>
              <p:cNvPr id="10" name="Input penna 9">
                <a:extLst>
                  <a:ext uri="{FF2B5EF4-FFF2-40B4-BE49-F238E27FC236}">
                    <a16:creationId xmlns:a16="http://schemas.microsoft.com/office/drawing/2014/main" id="{A3FA8569-82B6-762F-0C8A-4316B08E6401}"/>
                  </a:ext>
                </a:extLst>
              </p:cNvPr>
              <p:cNvPicPr/>
              <p:nvPr/>
            </p:nvPicPr>
            <p:blipFill>
              <a:blip r:embed="rId5"/>
              <a:stretch>
                <a:fillRect/>
              </a:stretch>
            </p:blipFill>
            <p:spPr>
              <a:xfrm>
                <a:off x="6545327" y="1152387"/>
                <a:ext cx="207000" cy="1226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put penna 10">
                <a:extLst>
                  <a:ext uri="{FF2B5EF4-FFF2-40B4-BE49-F238E27FC236}">
                    <a16:creationId xmlns:a16="http://schemas.microsoft.com/office/drawing/2014/main" id="{9249E1BF-B17F-EEC2-F1D0-79030A063C2C}"/>
                  </a:ext>
                </a:extLst>
              </p14:cNvPr>
              <p14:cNvContentPartPr/>
              <p14:nvPr/>
            </p14:nvContentPartPr>
            <p14:xfrm>
              <a:off x="1190679" y="1260387"/>
              <a:ext cx="74160" cy="1918080"/>
            </p14:xfrm>
          </p:contentPart>
        </mc:Choice>
        <mc:Fallback xmlns="">
          <p:pic>
            <p:nvPicPr>
              <p:cNvPr id="11" name="Input penna 10">
                <a:extLst>
                  <a:ext uri="{FF2B5EF4-FFF2-40B4-BE49-F238E27FC236}">
                    <a16:creationId xmlns:a16="http://schemas.microsoft.com/office/drawing/2014/main" id="{9249E1BF-B17F-EEC2-F1D0-79030A063C2C}"/>
                  </a:ext>
                </a:extLst>
              </p:cNvPr>
              <p:cNvPicPr/>
              <p:nvPr/>
            </p:nvPicPr>
            <p:blipFill>
              <a:blip r:embed="rId7"/>
              <a:stretch>
                <a:fillRect/>
              </a:stretch>
            </p:blipFill>
            <p:spPr>
              <a:xfrm>
                <a:off x="1136679" y="1152387"/>
                <a:ext cx="181800" cy="2133720"/>
              </a:xfrm>
              <a:prstGeom prst="rect">
                <a:avLst/>
              </a:prstGeom>
            </p:spPr>
          </p:pic>
        </mc:Fallback>
      </mc:AlternateContent>
      <p:sp>
        <p:nvSpPr>
          <p:cNvPr id="4" name="Segnaposto contenuto 2">
            <a:extLst>
              <a:ext uri="{FF2B5EF4-FFF2-40B4-BE49-F238E27FC236}">
                <a16:creationId xmlns:a16="http://schemas.microsoft.com/office/drawing/2014/main" id="{2F8816B8-B7C4-9E6D-0BB4-5EB1F61146A3}"/>
              </a:ext>
            </a:extLst>
          </p:cNvPr>
          <p:cNvSpPr txBox="1">
            <a:spLocks noGrp="1"/>
          </p:cNvSpPr>
          <p:nvPr>
            <p:ph type="title"/>
          </p:nvPr>
        </p:nvSpPr>
        <p:spPr>
          <a:xfrm>
            <a:off x="7426325" y="365125"/>
            <a:ext cx="3927475" cy="3749675"/>
          </a:xfrm>
          <a:prstGeom prst="rect">
            <a:avLst/>
          </a:prstGeom>
        </p:spPr>
        <p:txBody>
          <a:bodyPr vert="horz" lIns="91440" tIns="45720" rIns="91440" bIns="45720" rtlCol="0">
            <a:normAutofit fontScale="9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br>
              <a:rPr lang="en-US" sz="2400" dirty="0">
                <a:latin typeface="American Typewriter" panose="02090604020004020304" pitchFamily="18" charset="77"/>
              </a:rPr>
            </a:br>
            <a:br>
              <a:rPr lang="en-US" sz="2400" dirty="0">
                <a:latin typeface="American Typewriter" panose="02090604020004020304" pitchFamily="18" charset="77"/>
              </a:rPr>
            </a:br>
            <a:br>
              <a:rPr lang="en-US" sz="2400" dirty="0">
                <a:latin typeface="American Typewriter" panose="02090604020004020304" pitchFamily="18" charset="77"/>
              </a:rPr>
            </a:br>
            <a:br>
              <a:rPr lang="en-US" sz="2400" dirty="0">
                <a:latin typeface="American Typewriter" panose="02090604020004020304" pitchFamily="18" charset="77"/>
              </a:rPr>
            </a:br>
            <a:br>
              <a:rPr lang="en-US" sz="2400" dirty="0">
                <a:latin typeface="American Typewriter" panose="02090604020004020304" pitchFamily="18" charset="77"/>
              </a:rPr>
            </a:br>
            <a:br>
              <a:rPr lang="en-US" sz="2400" dirty="0">
                <a:latin typeface="American Typewriter" panose="02090604020004020304" pitchFamily="18" charset="77"/>
              </a:rPr>
            </a:br>
            <a:br>
              <a:rPr lang="en-US" sz="2400" dirty="0">
                <a:latin typeface="American Typewriter" panose="02090604020004020304" pitchFamily="18" charset="77"/>
              </a:rPr>
            </a:br>
            <a:br>
              <a:rPr lang="en-US" sz="2400" dirty="0">
                <a:latin typeface="American Typewriter" panose="02090604020004020304" pitchFamily="18" charset="77"/>
              </a:rPr>
            </a:br>
            <a:br>
              <a:rPr lang="en-US" sz="2400" dirty="0">
                <a:latin typeface="American Typewriter" panose="02090604020004020304" pitchFamily="18" charset="77"/>
              </a:rPr>
            </a:br>
            <a:br>
              <a:rPr lang="en-US" sz="2400" dirty="0">
                <a:latin typeface="American Typewriter" panose="02090604020004020304" pitchFamily="18" charset="77"/>
              </a:rPr>
            </a:br>
            <a:r>
              <a:rPr lang="en-US" sz="2400" dirty="0">
                <a:latin typeface="American Typewriter" panose="02090604020004020304" pitchFamily="18" charset="77"/>
              </a:rPr>
              <a:t>“We heard that you, by your decision or seduced by foolish advice of perverse men, intend to enact new statutes, whence it necessarily follows that you are the persecutor of the church and the destroyer of public liberty". The Pope officially asked sovereign not to adopt new laws “because innovations of this kind usually generate serious scandals” (Pennington 1984: 59).  </a:t>
            </a:r>
          </a:p>
          <a:p>
            <a:endParaRPr lang="en-US" sz="2400" dirty="0">
              <a:latin typeface="American Typewriter" panose="02090604020004020304" pitchFamily="18" charset="77"/>
            </a:endParaRPr>
          </a:p>
          <a:p>
            <a:endParaRPr lang="en-US" sz="2400" dirty="0">
              <a:latin typeface="American Typewriter" panose="02090604020004020304" pitchFamily="18" charset="77"/>
            </a:endParaRPr>
          </a:p>
          <a:p>
            <a:pPr marL="0" indent="0">
              <a:buNone/>
            </a:pPr>
            <a:r>
              <a:rPr lang="en-US" sz="2400" dirty="0">
                <a:latin typeface="American Typewriter" panose="02090604020004020304" pitchFamily="18" charset="77"/>
              </a:rPr>
              <a:t>  </a:t>
            </a:r>
            <a:endParaRPr lang="it-IT" sz="2400" dirty="0">
              <a:latin typeface="American Typewriter" panose="02090604020004020304" pitchFamily="18" charset="77"/>
            </a:endParaRPr>
          </a:p>
          <a:p>
            <a:endParaRPr lang="it-IT" dirty="0"/>
          </a:p>
        </p:txBody>
      </p:sp>
    </p:spTree>
    <p:extLst>
      <p:ext uri="{BB962C8B-B14F-4D97-AF65-F5344CB8AC3E}">
        <p14:creationId xmlns:p14="http://schemas.microsoft.com/office/powerpoint/2010/main" val="2436636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9FD3F2-67F2-E64B-6212-C77441D60B0B}"/>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25436543-2AAF-C739-28F2-41540D7F79D8}"/>
              </a:ext>
            </a:extLst>
          </p:cNvPr>
          <p:cNvSpPr>
            <a:spLocks noGrp="1"/>
          </p:cNvSpPr>
          <p:nvPr>
            <p:ph type="title"/>
          </p:nvPr>
        </p:nvSpPr>
        <p:spPr>
          <a:xfrm>
            <a:off x="9448800" y="365125"/>
            <a:ext cx="1905000" cy="3361748"/>
          </a:xfrm>
        </p:spPr>
        <p:txBody>
          <a:bodyPr>
            <a:normAutofit/>
          </a:bodyPr>
          <a:lstStyle/>
          <a:p>
            <a:r>
              <a:rPr lang="en-US" sz="1200" dirty="0" err="1">
                <a:latin typeface="American Typewriter" panose="02090604020004020304" pitchFamily="18" charset="77"/>
              </a:rPr>
              <a:t>Ascendit</a:t>
            </a:r>
            <a:r>
              <a:rPr lang="en-US" sz="1200" dirty="0">
                <a:latin typeface="American Typewriter" panose="02090604020004020304" pitchFamily="18" charset="77"/>
              </a:rPr>
              <a:t> de </a:t>
            </a:r>
            <a:r>
              <a:rPr lang="en-US" sz="1200" dirty="0" err="1">
                <a:latin typeface="American Typewriter" panose="02090604020004020304" pitchFamily="18" charset="77"/>
              </a:rPr>
              <a:t>mari</a:t>
            </a:r>
            <a:r>
              <a:rPr lang="en-US" sz="1200" dirty="0">
                <a:latin typeface="American Typewriter" panose="02090604020004020304" pitchFamily="18" charset="77"/>
              </a:rPr>
              <a:t>: </a:t>
            </a:r>
            <a:br>
              <a:rPr lang="it-IT" sz="1200" dirty="0">
                <a:latin typeface="American Typewriter" panose="02090604020004020304" pitchFamily="18" charset="77"/>
              </a:rPr>
            </a:br>
            <a:br>
              <a:rPr lang="en-US" sz="1200" dirty="0">
                <a:latin typeface="American Typewriter" panose="02090604020004020304" pitchFamily="18" charset="77"/>
              </a:rPr>
            </a:br>
            <a:r>
              <a:rPr lang="en-US" sz="1200" dirty="0">
                <a:latin typeface="American Typewriter" panose="02090604020004020304" pitchFamily="18" charset="77"/>
              </a:rPr>
              <a:t>“A beast full of blasphemous names rises up from the sea. Raging with bear's legs and the jaws of a lion, and in the other limbs in the form of a leopard, it opens its mouth to blaspheme against the divine name, never ceasing to assault with such arrows neither the tabernacle of God nor the saints who dwell in heaven</a:t>
            </a:r>
            <a:endParaRPr lang="pl-PL" sz="1200" b="1" dirty="0"/>
          </a:p>
        </p:txBody>
      </p:sp>
      <p:pic>
        <p:nvPicPr>
          <p:cNvPr id="3" name="Segnaposto contenuto 3">
            <a:extLst>
              <a:ext uri="{FF2B5EF4-FFF2-40B4-BE49-F238E27FC236}">
                <a16:creationId xmlns:a16="http://schemas.microsoft.com/office/drawing/2014/main" id="{962C3422-D5A8-E4DF-E9A2-DE4FDF103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4085" y="609687"/>
            <a:ext cx="7809875" cy="5945919"/>
          </a:xfrm>
          <a:prstGeom prst="rect">
            <a:avLst/>
          </a:prstGeom>
        </p:spPr>
      </p:pic>
      <p:sp>
        <p:nvSpPr>
          <p:cNvPr id="6" name="Segnaposto contenuto 5">
            <a:extLst>
              <a:ext uri="{FF2B5EF4-FFF2-40B4-BE49-F238E27FC236}">
                <a16:creationId xmlns:a16="http://schemas.microsoft.com/office/drawing/2014/main" id="{40421920-82A3-05D9-526D-191F5EB3D00D}"/>
              </a:ext>
            </a:extLst>
          </p:cNvPr>
          <p:cNvSpPr>
            <a:spLocks noGrp="1"/>
          </p:cNvSpPr>
          <p:nvPr>
            <p:ph idx="1"/>
          </p:nvPr>
        </p:nvSpPr>
        <p:spPr/>
        <p:txBody>
          <a:bodyPr/>
          <a:lstStyle/>
          <a:p>
            <a:endParaRPr lang="it-IT" dirty="0"/>
          </a:p>
        </p:txBody>
      </p:sp>
      <p:pic>
        <p:nvPicPr>
          <p:cNvPr id="7" name="Segnaposto contenuto 3">
            <a:extLst>
              <a:ext uri="{FF2B5EF4-FFF2-40B4-BE49-F238E27FC236}">
                <a16:creationId xmlns:a16="http://schemas.microsoft.com/office/drawing/2014/main" id="{2F9A9A44-4F1D-F161-34BA-3F00520149A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6485" y="762087"/>
            <a:ext cx="7809875" cy="5945919"/>
          </a:xfrm>
        </p:spPr>
      </p:pic>
    </p:spTree>
    <p:extLst>
      <p:ext uri="{BB962C8B-B14F-4D97-AF65-F5344CB8AC3E}">
        <p14:creationId xmlns:p14="http://schemas.microsoft.com/office/powerpoint/2010/main" val="2960194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365125"/>
            <a:ext cx="9682018" cy="1325563"/>
          </a:xfrm>
        </p:spPr>
        <p:txBody>
          <a:bodyPr>
            <a:normAutofit/>
          </a:bodyPr>
          <a:lstStyle/>
          <a:p>
            <a:pPr algn="ctr"/>
            <a:br>
              <a:rPr lang="en-US" sz="4400" dirty="0">
                <a:effectLst/>
                <a:latin typeface="Times New Roman" panose="02020603050405020304" pitchFamily="18" charset="0"/>
                <a:ea typeface="Calibri" panose="020F0502020204030204" pitchFamily="34" charset="0"/>
                <a:cs typeface="Times New Roman" panose="02020603050405020304" pitchFamily="18" charset="0"/>
              </a:rPr>
            </a:br>
            <a:endParaRPr lang="pl-PL" b="1" dirty="0"/>
          </a:p>
        </p:txBody>
      </p:sp>
      <p:sp>
        <p:nvSpPr>
          <p:cNvPr id="3" name="Symbol zastępczy zawartości 2">
            <a:extLst>
              <a:ext uri="{FF2B5EF4-FFF2-40B4-BE49-F238E27FC236}">
                <a16:creationId xmlns:a16="http://schemas.microsoft.com/office/drawing/2014/main" id="{E4A42C9E-3AC1-61D4-B272-E3DC7DF09859}"/>
              </a:ext>
            </a:extLst>
          </p:cNvPr>
          <p:cNvSpPr>
            <a:spLocks noGrp="1"/>
          </p:cNvSpPr>
          <p:nvPr>
            <p:ph idx="1"/>
          </p:nvPr>
        </p:nvSpPr>
        <p:spPr>
          <a:xfrm>
            <a:off x="1671781" y="1825625"/>
            <a:ext cx="6341920" cy="2098675"/>
          </a:xfrm>
        </p:spPr>
        <p:txBody>
          <a:bodyPr/>
          <a:lstStyle/>
          <a:p>
            <a:endParaRPr lang="pl-PL" dirty="0"/>
          </a:p>
        </p:txBody>
      </p:sp>
      <p:pic>
        <p:nvPicPr>
          <p:cNvPr id="5" name="Segnaposto contenuto 3">
            <a:extLst>
              <a:ext uri="{FF2B5EF4-FFF2-40B4-BE49-F238E27FC236}">
                <a16:creationId xmlns:a16="http://schemas.microsoft.com/office/drawing/2014/main" id="{6415F1D3-067C-D7F7-C25A-8F38193A88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38566" y="-951791"/>
            <a:ext cx="5758729" cy="7977621"/>
          </a:xfrm>
          <a:prstGeom prst="rect">
            <a:avLst/>
          </a:prstGeom>
        </p:spPr>
      </p:pic>
      <p:sp>
        <p:nvSpPr>
          <p:cNvPr id="6" name="Cornice 5">
            <a:extLst>
              <a:ext uri="{FF2B5EF4-FFF2-40B4-BE49-F238E27FC236}">
                <a16:creationId xmlns:a16="http://schemas.microsoft.com/office/drawing/2014/main" id="{F7D8E25F-74A5-F24E-6CC7-5B401DB5BB23}"/>
              </a:ext>
            </a:extLst>
          </p:cNvPr>
          <p:cNvSpPr/>
          <p:nvPr/>
        </p:nvSpPr>
        <p:spPr>
          <a:xfrm>
            <a:off x="6157762" y="1898158"/>
            <a:ext cx="710054" cy="627683"/>
          </a:xfrm>
          <a:prstGeom prst="frame">
            <a:avLst/>
          </a:prstGeom>
          <a:solidFill>
            <a:srgbClr val="C00000"/>
          </a:solidFill>
          <a:ln>
            <a:solidFill>
              <a:schemeClr val="accent1">
                <a:shade val="50000"/>
                <a:alpha val="0"/>
              </a:schemeClr>
            </a:solidFill>
          </a:ln>
          <a:effectLst>
            <a:outerShdw blurRad="50800" dist="50800" dir="5400000" sx="15000" sy="15000" algn="ctr" rotWithShape="0">
              <a:srgbClr val="C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2" name="CasellaDiTesto 11">
            <a:extLst>
              <a:ext uri="{FF2B5EF4-FFF2-40B4-BE49-F238E27FC236}">
                <a16:creationId xmlns:a16="http://schemas.microsoft.com/office/drawing/2014/main" id="{5064E5E5-F1F7-F12D-760F-96EB90D05F0F}"/>
              </a:ext>
            </a:extLst>
          </p:cNvPr>
          <p:cNvSpPr txBox="1"/>
          <p:nvPr/>
        </p:nvSpPr>
        <p:spPr>
          <a:xfrm>
            <a:off x="2685259" y="3429000"/>
            <a:ext cx="2267741" cy="1200329"/>
          </a:xfrm>
          <a:prstGeom prst="rect">
            <a:avLst/>
          </a:prstGeom>
          <a:noFill/>
        </p:spPr>
        <p:txBody>
          <a:bodyPr wrap="square">
            <a:spAutoFit/>
          </a:bodyPr>
          <a:lstStyle/>
          <a:p>
            <a:r>
              <a:rPr lang="it-IT" dirty="0">
                <a:solidFill>
                  <a:schemeClr val="bg1"/>
                </a:solidFill>
                <a:latin typeface="American Typewriter" panose="02090604020004020304" pitchFamily="18" charset="77"/>
              </a:rPr>
              <a:t>Vatican, Biblioteca Apostolica, </a:t>
            </a:r>
          </a:p>
          <a:p>
            <a:r>
              <a:rPr lang="it-IT" dirty="0">
                <a:solidFill>
                  <a:schemeClr val="bg1"/>
                </a:solidFill>
                <a:latin typeface="American Typewriter" panose="02090604020004020304" pitchFamily="18" charset="77"/>
              </a:rPr>
              <a:t>ms. Vat. </a:t>
            </a:r>
            <a:r>
              <a:rPr lang="it-IT" dirty="0" err="1">
                <a:solidFill>
                  <a:schemeClr val="bg1"/>
                </a:solidFill>
                <a:latin typeface="American Typewriter" panose="02090604020004020304" pitchFamily="18" charset="77"/>
              </a:rPr>
              <a:t>Lat</a:t>
            </a:r>
            <a:r>
              <a:rPr lang="it-IT" dirty="0">
                <a:solidFill>
                  <a:schemeClr val="bg1"/>
                </a:solidFill>
                <a:latin typeface="American Typewriter" panose="02090604020004020304" pitchFamily="18" charset="77"/>
              </a:rPr>
              <a:t>. 3822, f.5r</a:t>
            </a:r>
          </a:p>
        </p:txBody>
      </p:sp>
    </p:spTree>
    <p:extLst>
      <p:ext uri="{BB962C8B-B14F-4D97-AF65-F5344CB8AC3E}">
        <p14:creationId xmlns:p14="http://schemas.microsoft.com/office/powerpoint/2010/main" val="1560805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490AF-B0C9-FAF3-86CD-6D67AC6862F2}"/>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50D33BCB-0363-CBF9-588E-1B6BCB810B35}"/>
              </a:ext>
            </a:extLst>
          </p:cNvPr>
          <p:cNvSpPr>
            <a:spLocks noGrp="1"/>
          </p:cNvSpPr>
          <p:nvPr>
            <p:ph type="title"/>
          </p:nvPr>
        </p:nvSpPr>
        <p:spPr>
          <a:xfrm>
            <a:off x="1671782" y="365125"/>
            <a:ext cx="9682018" cy="1325563"/>
          </a:xfrm>
        </p:spPr>
        <p:txBody>
          <a:bodyPr>
            <a:normAutofit fontScale="90000"/>
          </a:bodyPr>
          <a:lstStyle/>
          <a:p>
            <a:pPr algn="ctr"/>
            <a:br>
              <a:rPr lang="en-US" sz="4400" dirty="0">
                <a:effectLst/>
                <a:latin typeface="Times New Roman" panose="02020603050405020304" pitchFamily="18" charset="0"/>
                <a:ea typeface="Calibri" panose="020F0502020204030204" pitchFamily="34" charset="0"/>
                <a:cs typeface="Times New Roman" panose="02020603050405020304" pitchFamily="18" charset="0"/>
              </a:rPr>
            </a:br>
            <a:br>
              <a:rPr lang="en-US" sz="4400" dirty="0">
                <a:effectLst/>
                <a:latin typeface="Times New Roman" panose="02020603050405020304" pitchFamily="18" charset="0"/>
                <a:ea typeface="Calibri" panose="020F0502020204030204" pitchFamily="34" charset="0"/>
                <a:cs typeface="Times New Roman" panose="02020603050405020304" pitchFamily="18" charset="0"/>
              </a:rPr>
            </a:br>
            <a:endParaRPr lang="pl-PL" b="1" dirty="0"/>
          </a:p>
        </p:txBody>
      </p:sp>
      <p:pic>
        <p:nvPicPr>
          <p:cNvPr id="4" name="Segnaposto contenuto 3">
            <a:extLst>
              <a:ext uri="{FF2B5EF4-FFF2-40B4-BE49-F238E27FC236}">
                <a16:creationId xmlns:a16="http://schemas.microsoft.com/office/drawing/2014/main" id="{D9FF6493-6238-DCE7-9AF4-70871CAF0B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0500" y="-195470"/>
            <a:ext cx="6022625" cy="7248939"/>
          </a:xfrm>
          <a:prstGeom prst="rect">
            <a:avLst/>
          </a:prstGeom>
        </p:spPr>
      </p:pic>
      <p:sp>
        <p:nvSpPr>
          <p:cNvPr id="5" name="CasellaDiTesto 4">
            <a:extLst>
              <a:ext uri="{FF2B5EF4-FFF2-40B4-BE49-F238E27FC236}">
                <a16:creationId xmlns:a16="http://schemas.microsoft.com/office/drawing/2014/main" id="{164A3DF6-1DD0-9739-5410-22A39696694C}"/>
              </a:ext>
            </a:extLst>
          </p:cNvPr>
          <p:cNvSpPr txBox="1"/>
          <p:nvPr/>
        </p:nvSpPr>
        <p:spPr>
          <a:xfrm>
            <a:off x="8958470" y="5804452"/>
            <a:ext cx="2902226" cy="923330"/>
          </a:xfrm>
          <a:prstGeom prst="rect">
            <a:avLst/>
          </a:prstGeom>
          <a:solidFill>
            <a:schemeClr val="tx1"/>
          </a:solidFill>
        </p:spPr>
        <p:txBody>
          <a:bodyPr wrap="square" rtlCol="0">
            <a:spAutoFit/>
          </a:bodyPr>
          <a:lstStyle/>
          <a:p>
            <a:r>
              <a:rPr lang="it-IT" dirty="0">
                <a:solidFill>
                  <a:schemeClr val="bg1"/>
                </a:solidFill>
                <a:latin typeface="American Typewriter" panose="02090604020004020304" pitchFamily="18" charset="77"/>
              </a:rPr>
              <a:t>Vatican, Biblioteca Apostolica, ms. </a:t>
            </a:r>
            <a:r>
              <a:rPr lang="it-IT" dirty="0" err="1">
                <a:solidFill>
                  <a:schemeClr val="bg1"/>
                </a:solidFill>
                <a:latin typeface="American Typewriter" panose="02090604020004020304" pitchFamily="18" charset="77"/>
              </a:rPr>
              <a:t>Vat</a:t>
            </a:r>
            <a:r>
              <a:rPr lang="it-IT" dirty="0">
                <a:solidFill>
                  <a:schemeClr val="bg1"/>
                </a:solidFill>
                <a:latin typeface="American Typewriter" panose="02090604020004020304" pitchFamily="18" charset="77"/>
              </a:rPr>
              <a:t>. </a:t>
            </a:r>
            <a:r>
              <a:rPr lang="it-IT" dirty="0" err="1">
                <a:solidFill>
                  <a:schemeClr val="bg1"/>
                </a:solidFill>
                <a:latin typeface="American Typewriter" panose="02090604020004020304" pitchFamily="18" charset="77"/>
              </a:rPr>
              <a:t>Lat</a:t>
            </a:r>
            <a:r>
              <a:rPr lang="it-IT" dirty="0">
                <a:solidFill>
                  <a:schemeClr val="bg1"/>
                </a:solidFill>
                <a:latin typeface="American Typewriter" panose="02090604020004020304" pitchFamily="18" charset="77"/>
              </a:rPr>
              <a:t>. 4549, f.2v (1255 circa) </a:t>
            </a:r>
          </a:p>
        </p:txBody>
      </p:sp>
      <mc:AlternateContent xmlns:mc="http://schemas.openxmlformats.org/markup-compatibility/2006" xmlns:p14="http://schemas.microsoft.com/office/powerpoint/2010/main">
        <mc:Choice Requires="p14">
          <p:contentPart p14:bwMode="auto" r:id="rId4">
            <p14:nvContentPartPr>
              <p14:cNvPr id="12" name="Input penna 11">
                <a:extLst>
                  <a:ext uri="{FF2B5EF4-FFF2-40B4-BE49-F238E27FC236}">
                    <a16:creationId xmlns:a16="http://schemas.microsoft.com/office/drawing/2014/main" id="{8FA39F77-D55A-A8FE-FBD5-4572E0C7CAA5}"/>
                  </a:ext>
                </a:extLst>
              </p14:cNvPr>
              <p14:cNvContentPartPr/>
              <p14:nvPr/>
            </p14:nvContentPartPr>
            <p14:xfrm>
              <a:off x="7493300" y="2116520"/>
              <a:ext cx="1038600" cy="505080"/>
            </p14:xfrm>
          </p:contentPart>
        </mc:Choice>
        <mc:Fallback xmlns="">
          <p:pic>
            <p:nvPicPr>
              <p:cNvPr id="12" name="Input penna 11">
                <a:extLst>
                  <a:ext uri="{FF2B5EF4-FFF2-40B4-BE49-F238E27FC236}">
                    <a16:creationId xmlns:a16="http://schemas.microsoft.com/office/drawing/2014/main" id="{8FA39F77-D55A-A8FE-FBD5-4572E0C7CAA5}"/>
                  </a:ext>
                </a:extLst>
              </p:cNvPr>
              <p:cNvPicPr/>
              <p:nvPr/>
            </p:nvPicPr>
            <p:blipFill>
              <a:blip r:embed="rId5"/>
              <a:stretch>
                <a:fillRect/>
              </a:stretch>
            </p:blipFill>
            <p:spPr>
              <a:xfrm>
                <a:off x="7488980" y="2112200"/>
                <a:ext cx="1047240" cy="513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put penna 12">
                <a:extLst>
                  <a:ext uri="{FF2B5EF4-FFF2-40B4-BE49-F238E27FC236}">
                    <a16:creationId xmlns:a16="http://schemas.microsoft.com/office/drawing/2014/main" id="{450DFCAF-E614-E1F4-1C68-3FB90E32721E}"/>
                  </a:ext>
                </a:extLst>
              </p14:cNvPr>
              <p14:cNvContentPartPr/>
              <p14:nvPr/>
            </p14:nvContentPartPr>
            <p14:xfrm>
              <a:off x="9131300" y="2505320"/>
              <a:ext cx="360" cy="360"/>
            </p14:xfrm>
          </p:contentPart>
        </mc:Choice>
        <mc:Fallback xmlns="">
          <p:pic>
            <p:nvPicPr>
              <p:cNvPr id="13" name="Input penna 12">
                <a:extLst>
                  <a:ext uri="{FF2B5EF4-FFF2-40B4-BE49-F238E27FC236}">
                    <a16:creationId xmlns:a16="http://schemas.microsoft.com/office/drawing/2014/main" id="{450DFCAF-E614-E1F4-1C68-3FB90E32721E}"/>
                  </a:ext>
                </a:extLst>
              </p:cNvPr>
              <p:cNvPicPr/>
              <p:nvPr/>
            </p:nvPicPr>
            <p:blipFill>
              <a:blip r:embed="rId7"/>
              <a:stretch>
                <a:fillRect/>
              </a:stretch>
            </p:blipFill>
            <p:spPr>
              <a:xfrm>
                <a:off x="9126980" y="2501000"/>
                <a:ext cx="9000" cy="9000"/>
              </a:xfrm>
              <a:prstGeom prst="rect">
                <a:avLst/>
              </a:prstGeom>
            </p:spPr>
          </p:pic>
        </mc:Fallback>
      </mc:AlternateContent>
      <p:sp>
        <p:nvSpPr>
          <p:cNvPr id="3" name="CasellaDiTesto 2">
            <a:extLst>
              <a:ext uri="{FF2B5EF4-FFF2-40B4-BE49-F238E27FC236}">
                <a16:creationId xmlns:a16="http://schemas.microsoft.com/office/drawing/2014/main" id="{81880DBD-5052-4D56-87F0-922B3D5206B3}"/>
              </a:ext>
            </a:extLst>
          </p:cNvPr>
          <p:cNvSpPr txBox="1"/>
          <p:nvPr/>
        </p:nvSpPr>
        <p:spPr>
          <a:xfrm>
            <a:off x="9097018" y="1274617"/>
            <a:ext cx="2763678" cy="2854037"/>
          </a:xfrm>
          <a:prstGeom prst="rect">
            <a:avLst/>
          </a:prstGeom>
          <a:noFill/>
        </p:spPr>
        <p:txBody>
          <a:bodyPr wrap="square" rtlCol="0">
            <a:spAutoFit/>
          </a:bodyPr>
          <a:lstStyle/>
          <a:p>
            <a:r>
              <a:rPr lang="en-US" dirty="0">
                <a:solidFill>
                  <a:schemeClr val="bg1"/>
                </a:solidFill>
                <a:latin typeface="American Typewriter" panose="02090604020004020304" pitchFamily="18" charset="77"/>
              </a:rPr>
              <a:t>"</a:t>
            </a:r>
            <a:r>
              <a:rPr lang="en-US" dirty="0">
                <a:latin typeface="American Typewriter" panose="02090604020004020304" pitchFamily="18" charset="77"/>
              </a:rPr>
              <a:t>He who has only the name of pope </a:t>
            </a:r>
          </a:p>
          <a:p>
            <a:r>
              <a:rPr lang="en-US" dirty="0">
                <a:latin typeface="American Typewriter" panose="02090604020004020304" pitchFamily="18" charset="77"/>
              </a:rPr>
              <a:t>has written that we are the beast that rises </a:t>
            </a:r>
          </a:p>
          <a:p>
            <a:r>
              <a:rPr lang="en-US" dirty="0">
                <a:latin typeface="American Typewriter" panose="02090604020004020304" pitchFamily="18" charset="77"/>
              </a:rPr>
              <a:t>from the sea, spotted like a panther. </a:t>
            </a:r>
          </a:p>
          <a:p>
            <a:r>
              <a:rPr lang="en-US" dirty="0">
                <a:latin typeface="American Typewriter" panose="02090604020004020304" pitchFamily="18" charset="77"/>
              </a:rPr>
              <a:t>But we say that it is he the beast of which one reads".</a:t>
            </a:r>
            <a:endParaRPr lang="it-IT" dirty="0">
              <a:latin typeface="American Typewriter" panose="02090604020004020304" pitchFamily="18" charset="77"/>
            </a:endParaRPr>
          </a:p>
          <a:p>
            <a:endParaRPr lang="it-IT" dirty="0"/>
          </a:p>
        </p:txBody>
      </p:sp>
    </p:spTree>
    <p:extLst>
      <p:ext uri="{BB962C8B-B14F-4D97-AF65-F5344CB8AC3E}">
        <p14:creationId xmlns:p14="http://schemas.microsoft.com/office/powerpoint/2010/main" val="60524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9797949-A077-266D-9405-C1B8E2B8A7CA}"/>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EF6C3614-625B-A927-CDE6-5AE854044DAF}"/>
              </a:ext>
            </a:extLst>
          </p:cNvPr>
          <p:cNvSpPr>
            <a:spLocks noGrp="1"/>
          </p:cNvSpPr>
          <p:nvPr>
            <p:ph type="title"/>
          </p:nvPr>
        </p:nvSpPr>
        <p:spPr>
          <a:xfrm>
            <a:off x="6096000" y="365125"/>
            <a:ext cx="5257800" cy="5250584"/>
          </a:xfrm>
        </p:spPr>
        <p:txBody>
          <a:bodyPr>
            <a:normAutofit/>
          </a:bodyPr>
          <a:lstStyle/>
          <a:p>
            <a:pPr algn="ctr"/>
            <a:br>
              <a:rPr lang="en-US" sz="4400" dirty="0">
                <a:effectLst/>
                <a:latin typeface="Times New Roman" panose="02020603050405020304" pitchFamily="18" charset="0"/>
                <a:ea typeface="Calibri" panose="020F0502020204030204" pitchFamily="34" charset="0"/>
                <a:cs typeface="Times New Roman" panose="02020603050405020304" pitchFamily="18" charset="0"/>
              </a:rPr>
            </a:br>
            <a:br>
              <a:rPr lang="it-IT" sz="4400" dirty="0">
                <a:effectLst/>
                <a:latin typeface="Calibri" panose="020F0502020204030204" pitchFamily="34" charset="0"/>
                <a:ea typeface="Calibri" panose="020F0502020204030204" pitchFamily="34" charset="0"/>
                <a:cs typeface="Times New Roman" panose="02020603050405020304" pitchFamily="18" charset="0"/>
              </a:rPr>
            </a:br>
            <a:endParaRPr lang="pl-PL" b="1" dirty="0"/>
          </a:p>
        </p:txBody>
      </p:sp>
      <p:sp>
        <p:nvSpPr>
          <p:cNvPr id="3" name="Symbol zastępczy zawartości 2">
            <a:extLst>
              <a:ext uri="{FF2B5EF4-FFF2-40B4-BE49-F238E27FC236}">
                <a16:creationId xmlns:a16="http://schemas.microsoft.com/office/drawing/2014/main" id="{A882922B-DF76-F62E-92AA-B84DC9482ADD}"/>
              </a:ext>
            </a:extLst>
          </p:cNvPr>
          <p:cNvSpPr>
            <a:spLocks noGrp="1"/>
          </p:cNvSpPr>
          <p:nvPr>
            <p:ph idx="1"/>
          </p:nvPr>
        </p:nvSpPr>
        <p:spPr>
          <a:xfrm>
            <a:off x="1671780" y="1825625"/>
            <a:ext cx="9682019" cy="3790084"/>
          </a:xfrm>
        </p:spPr>
        <p:txBody>
          <a:bodyPr/>
          <a:lstStyle/>
          <a:p>
            <a:r>
              <a:rPr lang="pl-PL" dirty="0" err="1"/>
              <a:t>Bea</a:t>
            </a:r>
            <a:endParaRPr lang="pl-PL" dirty="0"/>
          </a:p>
        </p:txBody>
      </p:sp>
      <p:pic>
        <p:nvPicPr>
          <p:cNvPr id="4" name="Immagine 3">
            <a:extLst>
              <a:ext uri="{FF2B5EF4-FFF2-40B4-BE49-F238E27FC236}">
                <a16:creationId xmlns:a16="http://schemas.microsoft.com/office/drawing/2014/main" id="{B590BDFA-5F50-3391-4296-AB23D8AABA34}"/>
              </a:ext>
            </a:extLst>
          </p:cNvPr>
          <p:cNvPicPr>
            <a:picLocks noChangeAspect="1"/>
          </p:cNvPicPr>
          <p:nvPr/>
        </p:nvPicPr>
        <p:blipFill>
          <a:blip r:embed="rId3"/>
          <a:stretch>
            <a:fillRect/>
          </a:stretch>
        </p:blipFill>
        <p:spPr>
          <a:xfrm>
            <a:off x="1175774" y="514051"/>
            <a:ext cx="4468502" cy="6199754"/>
          </a:xfrm>
          <a:prstGeom prst="rect">
            <a:avLst/>
          </a:prstGeom>
          <a:ln>
            <a:solidFill>
              <a:srgbClr val="9EFFA6"/>
            </a:solidFill>
          </a:ln>
        </p:spPr>
      </p:pic>
      <p:sp>
        <p:nvSpPr>
          <p:cNvPr id="5" name="CasellaDiTesto 4">
            <a:extLst>
              <a:ext uri="{FF2B5EF4-FFF2-40B4-BE49-F238E27FC236}">
                <a16:creationId xmlns:a16="http://schemas.microsoft.com/office/drawing/2014/main" id="{05E0A7CB-CC31-0DB4-9611-E3C8B06B19F9}"/>
              </a:ext>
            </a:extLst>
          </p:cNvPr>
          <p:cNvSpPr txBox="1"/>
          <p:nvPr/>
        </p:nvSpPr>
        <p:spPr>
          <a:xfrm>
            <a:off x="5860473" y="727527"/>
            <a:ext cx="24605672" cy="3016210"/>
          </a:xfrm>
          <a:prstGeom prst="rect">
            <a:avLst/>
          </a:prstGeom>
          <a:noFill/>
        </p:spPr>
        <p:txBody>
          <a:bodyPr wrap="square" rtlCol="0">
            <a:spAutoFit/>
          </a:bodyPr>
          <a:lstStyle/>
          <a:p>
            <a:r>
              <a:rPr lang="en-US" sz="1800" dirty="0">
                <a:latin typeface="American Typewriter" panose="02090604020004020304" pitchFamily="18" charset="77"/>
              </a:rPr>
              <a:t>“</a:t>
            </a:r>
            <a:r>
              <a:rPr lang="en-US" sz="1400" dirty="0" err="1">
                <a:latin typeface="American Typewriter" panose="02090604020004020304" pitchFamily="18" charset="77"/>
              </a:rPr>
              <a:t>Fiant</a:t>
            </a:r>
            <a:r>
              <a:rPr lang="en-US" sz="1400" dirty="0">
                <a:latin typeface="American Typewriter" panose="02090604020004020304" pitchFamily="18" charset="77"/>
              </a:rPr>
              <a:t> luminaria in </a:t>
            </a:r>
            <a:r>
              <a:rPr lang="en-US" sz="1400" dirty="0" err="1">
                <a:latin typeface="American Typewriter" panose="02090604020004020304" pitchFamily="18" charset="77"/>
              </a:rPr>
              <a:t>firmamento</a:t>
            </a:r>
            <a:r>
              <a:rPr lang="en-US" sz="1400" dirty="0">
                <a:latin typeface="American Typewriter" panose="02090604020004020304" pitchFamily="18" charset="77"/>
              </a:rPr>
              <a:t> </a:t>
            </a:r>
            <a:r>
              <a:rPr lang="en-US" sz="1400" dirty="0" err="1">
                <a:latin typeface="American Typewriter" panose="02090604020004020304" pitchFamily="18" charset="77"/>
              </a:rPr>
              <a:t>celi</a:t>
            </a:r>
            <a:r>
              <a:rPr lang="en-US" sz="1400" dirty="0">
                <a:latin typeface="American Typewriter" panose="02090604020004020304" pitchFamily="18" charset="77"/>
              </a:rPr>
              <a:t>” (Gen. 1,14)</a:t>
            </a:r>
          </a:p>
          <a:p>
            <a:endParaRPr lang="en-US" sz="1400" dirty="0">
              <a:latin typeface="American Typewriter" panose="02090604020004020304" pitchFamily="18" charset="77"/>
            </a:endParaRPr>
          </a:p>
          <a:p>
            <a:r>
              <a:rPr lang="en-US" sz="1400" dirty="0">
                <a:latin typeface="American Typewriter" panose="02090604020004020304" pitchFamily="18" charset="77"/>
              </a:rPr>
              <a:t>"At the moment of creation God places two lights </a:t>
            </a:r>
          </a:p>
          <a:p>
            <a:r>
              <a:rPr lang="en-US" sz="1400" dirty="0">
                <a:latin typeface="American Typewriter" panose="02090604020004020304" pitchFamily="18" charset="77"/>
              </a:rPr>
              <a:t>in heaven, one larger and one smaller. </a:t>
            </a:r>
          </a:p>
          <a:p>
            <a:r>
              <a:rPr lang="en-US" sz="1400" dirty="0">
                <a:latin typeface="American Typewriter" panose="02090604020004020304" pitchFamily="18" charset="77"/>
              </a:rPr>
              <a:t>The larger one illuminates the day, the smaller one the night.</a:t>
            </a:r>
          </a:p>
          <a:p>
            <a:r>
              <a:rPr lang="en-US" sz="1400" dirty="0">
                <a:latin typeface="American Typewriter" panose="02090604020004020304" pitchFamily="18" charset="77"/>
              </a:rPr>
              <a:t> And so the two lights, to honor their task, look at each other obliquely, </a:t>
            </a:r>
          </a:p>
          <a:p>
            <a:r>
              <a:rPr lang="en-US" sz="1400" dirty="0">
                <a:latin typeface="American Typewriter" panose="02090604020004020304" pitchFamily="18" charset="77"/>
              </a:rPr>
              <a:t>so as not to disturb each other. </a:t>
            </a:r>
          </a:p>
          <a:p>
            <a:r>
              <a:rPr lang="en-US" sz="1400" dirty="0">
                <a:latin typeface="American Typewriter" panose="02090604020004020304" pitchFamily="18" charset="77"/>
              </a:rPr>
              <a:t>And the biggest one sends the light on the smallest one. </a:t>
            </a:r>
          </a:p>
          <a:p>
            <a:r>
              <a:rPr lang="en-US" sz="1400" dirty="0">
                <a:latin typeface="American Typewriter" panose="02090604020004020304" pitchFamily="18" charset="77"/>
              </a:rPr>
              <a:t>Similarly, God has placed two governments (regimes) on earth: </a:t>
            </a:r>
          </a:p>
          <a:p>
            <a:r>
              <a:rPr lang="en-US" sz="1400" dirty="0">
                <a:latin typeface="American Typewriter" panose="02090604020004020304" pitchFamily="18" charset="77"/>
              </a:rPr>
              <a:t>the papacy and the empire:</a:t>
            </a:r>
          </a:p>
          <a:p>
            <a:r>
              <a:rPr lang="en-US" sz="1400" dirty="0">
                <a:latin typeface="American Typewriter" panose="02090604020004020304" pitchFamily="18" charset="77"/>
              </a:rPr>
              <a:t> the first </a:t>
            </a:r>
            <a:r>
              <a:rPr lang="en-US" sz="1400" i="1" dirty="0">
                <a:latin typeface="American Typewriter" panose="02090604020004020304" pitchFamily="18" charset="77"/>
              </a:rPr>
              <a:t>ad </a:t>
            </a:r>
            <a:r>
              <a:rPr lang="en-US" sz="1400" i="1" dirty="0" err="1">
                <a:latin typeface="American Typewriter" panose="02090604020004020304" pitchFamily="18" charset="77"/>
              </a:rPr>
              <a:t>cautelam</a:t>
            </a:r>
            <a:r>
              <a:rPr lang="en-US" sz="1400" dirty="0">
                <a:latin typeface="American Typewriter" panose="02090604020004020304" pitchFamily="18" charset="77"/>
              </a:rPr>
              <a:t>, the second </a:t>
            </a:r>
            <a:r>
              <a:rPr lang="en-US" sz="1400" i="1" dirty="0">
                <a:latin typeface="American Typewriter" panose="02090604020004020304" pitchFamily="18" charset="77"/>
              </a:rPr>
              <a:t>ad </a:t>
            </a:r>
            <a:r>
              <a:rPr lang="en-US" sz="1400" i="1" dirty="0" err="1">
                <a:latin typeface="American Typewriter" panose="02090604020004020304" pitchFamily="18" charset="77"/>
              </a:rPr>
              <a:t>tutelam</a:t>
            </a:r>
            <a:r>
              <a:rPr lang="en-US" sz="1400" i="1" dirty="0">
                <a:latin typeface="American Typewriter" panose="02090604020004020304" pitchFamily="18" charset="77"/>
              </a:rPr>
              <a:t> </a:t>
            </a:r>
            <a:r>
              <a:rPr lang="en-US" sz="1400" dirty="0">
                <a:latin typeface="American Typewriter" panose="02090604020004020304" pitchFamily="18" charset="77"/>
              </a:rPr>
              <a:t>of the human being”.</a:t>
            </a:r>
            <a:endParaRPr lang="it-IT" sz="1400" dirty="0">
              <a:latin typeface="American Typewriter" panose="02090604020004020304" pitchFamily="18" charset="77"/>
            </a:endParaRPr>
          </a:p>
          <a:p>
            <a:pPr marL="0" indent="0">
              <a:buNone/>
            </a:pPr>
            <a:r>
              <a:rPr lang="en-US" sz="1400" dirty="0">
                <a:latin typeface="American Typewriter" panose="02090604020004020304" pitchFamily="18" charset="77"/>
              </a:rPr>
              <a:t> </a:t>
            </a:r>
            <a:endParaRPr lang="it-IT" sz="1400" dirty="0">
              <a:latin typeface="American Typewriter" panose="02090604020004020304" pitchFamily="18" charset="77"/>
            </a:endParaRPr>
          </a:p>
          <a:p>
            <a:r>
              <a:rPr lang="it-IT" dirty="0"/>
              <a:t>(http://</a:t>
            </a:r>
            <a:r>
              <a:rPr lang="it-IT" dirty="0" err="1"/>
              <a:t>alim.unisi.it</a:t>
            </a:r>
            <a:r>
              <a:rPr lang="it-IT" dirty="0"/>
              <a:t>/dl/</a:t>
            </a:r>
            <a:r>
              <a:rPr lang="it-IT" dirty="0" err="1"/>
              <a:t>resource</a:t>
            </a:r>
            <a:r>
              <a:rPr lang="it-IT" dirty="0"/>
              <a:t>/13041#pb232)</a:t>
            </a:r>
          </a:p>
        </p:txBody>
      </p:sp>
    </p:spTree>
    <p:extLst>
      <p:ext uri="{BB962C8B-B14F-4D97-AF65-F5344CB8AC3E}">
        <p14:creationId xmlns:p14="http://schemas.microsoft.com/office/powerpoint/2010/main" val="3929316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365125"/>
            <a:ext cx="9682018" cy="1325563"/>
          </a:xfrm>
        </p:spPr>
        <p:txBody>
          <a:bodyPr/>
          <a:lstStyle/>
          <a:p>
            <a:pPr algn="ctr"/>
            <a:r>
              <a:rPr lang="en-GB" b="1" dirty="0"/>
              <a:t>Structure and tools</a:t>
            </a:r>
            <a:br>
              <a:rPr lang="pl-PL" b="1" dirty="0"/>
            </a:br>
            <a:endParaRPr lang="pl-PL" b="1" dirty="0"/>
          </a:p>
        </p:txBody>
      </p:sp>
      <p:sp>
        <p:nvSpPr>
          <p:cNvPr id="3" name="Symbol zastępczy zawartości 2">
            <a:extLst>
              <a:ext uri="{FF2B5EF4-FFF2-40B4-BE49-F238E27FC236}">
                <a16:creationId xmlns:a16="http://schemas.microsoft.com/office/drawing/2014/main" id="{E4A42C9E-3AC1-61D4-B272-E3DC7DF09859}"/>
              </a:ext>
            </a:extLst>
          </p:cNvPr>
          <p:cNvSpPr>
            <a:spLocks noGrp="1"/>
          </p:cNvSpPr>
          <p:nvPr>
            <p:ph idx="1"/>
          </p:nvPr>
        </p:nvSpPr>
        <p:spPr>
          <a:xfrm>
            <a:off x="1671780" y="1825625"/>
            <a:ext cx="9682019" cy="3790084"/>
          </a:xfrm>
        </p:spPr>
        <p:txBody>
          <a:bodyPr/>
          <a:lstStyle/>
          <a:p>
            <a:pPr marL="0" indent="0" algn="just">
              <a:buNone/>
            </a:pPr>
            <a:r>
              <a:rPr lang="en-GB" sz="3600" dirty="0"/>
              <a:t>The </a:t>
            </a:r>
            <a:r>
              <a:rPr lang="en-GB" sz="3600" i="1" dirty="0" err="1"/>
              <a:t>Constitutiones</a:t>
            </a:r>
            <a:r>
              <a:rPr lang="en-GB" sz="3600" dirty="0"/>
              <a:t> consist of three books (255 chapters)</a:t>
            </a:r>
          </a:p>
          <a:p>
            <a:pPr marL="0" indent="0">
              <a:buNone/>
            </a:pPr>
            <a:r>
              <a:rPr lang="en-GB" sz="3600" dirty="0"/>
              <a:t>1</a:t>
            </a:r>
            <a:r>
              <a:rPr lang="en-GB" sz="3600" baseline="30000" dirty="0"/>
              <a:t>st</a:t>
            </a:r>
            <a:r>
              <a:rPr lang="en-GB" sz="3600" dirty="0"/>
              <a:t>: public law (109 chapters)</a:t>
            </a:r>
          </a:p>
          <a:p>
            <a:pPr marL="0" indent="0">
              <a:buNone/>
            </a:pPr>
            <a:r>
              <a:rPr lang="en-GB" sz="3600" dirty="0"/>
              <a:t>2</a:t>
            </a:r>
            <a:r>
              <a:rPr lang="en-GB" sz="3600" baseline="30000" dirty="0"/>
              <a:t>nd</a:t>
            </a:r>
            <a:r>
              <a:rPr lang="en-GB" sz="3600" dirty="0"/>
              <a:t>: judicial procedure (52 chapters)</a:t>
            </a:r>
          </a:p>
          <a:p>
            <a:pPr marL="0" indent="0">
              <a:buNone/>
            </a:pPr>
            <a:r>
              <a:rPr lang="en-GB" sz="3600" dirty="0"/>
              <a:t>3</a:t>
            </a:r>
            <a:r>
              <a:rPr lang="en-GB" sz="3600" baseline="30000" dirty="0"/>
              <a:t>rd</a:t>
            </a:r>
            <a:r>
              <a:rPr lang="en-GB" sz="3600" dirty="0"/>
              <a:t>: feudal, private and criminal law (94 chapters)</a:t>
            </a:r>
            <a:endParaRPr lang="en-GB" dirty="0"/>
          </a:p>
        </p:txBody>
      </p:sp>
    </p:spTree>
    <p:extLst>
      <p:ext uri="{BB962C8B-B14F-4D97-AF65-F5344CB8AC3E}">
        <p14:creationId xmlns:p14="http://schemas.microsoft.com/office/powerpoint/2010/main" val="1402973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365125"/>
            <a:ext cx="9682018" cy="1325563"/>
          </a:xfrm>
        </p:spPr>
        <p:txBody>
          <a:bodyPr/>
          <a:lstStyle/>
          <a:p>
            <a:pPr algn="ctr"/>
            <a:r>
              <a:rPr lang="en-GB" b="1" dirty="0"/>
              <a:t>The surviving manuscripts (13</a:t>
            </a:r>
            <a:r>
              <a:rPr lang="en-GB" b="1" baseline="30000" dirty="0"/>
              <a:t>th</a:t>
            </a:r>
            <a:r>
              <a:rPr lang="en-GB" b="1" dirty="0"/>
              <a:t>-15</a:t>
            </a:r>
            <a:r>
              <a:rPr lang="en-GB" b="1" baseline="30000" dirty="0"/>
              <a:t>th</a:t>
            </a:r>
            <a:r>
              <a:rPr lang="en-GB" b="1" dirty="0"/>
              <a:t> c.)</a:t>
            </a:r>
          </a:p>
        </p:txBody>
      </p:sp>
      <p:sp>
        <p:nvSpPr>
          <p:cNvPr id="3" name="Symbol zastępczy zawartości 2">
            <a:extLst>
              <a:ext uri="{FF2B5EF4-FFF2-40B4-BE49-F238E27FC236}">
                <a16:creationId xmlns:a16="http://schemas.microsoft.com/office/drawing/2014/main" id="{E4A42C9E-3AC1-61D4-B272-E3DC7DF09859}"/>
              </a:ext>
            </a:extLst>
          </p:cNvPr>
          <p:cNvSpPr>
            <a:spLocks noGrp="1"/>
          </p:cNvSpPr>
          <p:nvPr>
            <p:ph idx="1"/>
          </p:nvPr>
        </p:nvSpPr>
        <p:spPr>
          <a:xfrm>
            <a:off x="1671780" y="1825625"/>
            <a:ext cx="9682019" cy="3790084"/>
          </a:xfrm>
        </p:spPr>
        <p:txBody>
          <a:bodyPr>
            <a:normAutofit fontScale="77500" lnSpcReduction="20000"/>
          </a:bodyPr>
          <a:lstStyle/>
          <a:p>
            <a:pPr marL="0" indent="0">
              <a:buNone/>
            </a:pPr>
            <a:r>
              <a:rPr lang="pl-PL" sz="3500" dirty="0" err="1"/>
              <a:t>There</a:t>
            </a:r>
            <a:r>
              <a:rPr lang="pl-PL" sz="3500" dirty="0"/>
              <a:t> </a:t>
            </a:r>
            <a:r>
              <a:rPr lang="pl-PL" sz="3500" dirty="0" err="1"/>
              <a:t>are</a:t>
            </a:r>
            <a:r>
              <a:rPr lang="pl-PL" sz="3500" dirty="0"/>
              <a:t> 14 </a:t>
            </a:r>
            <a:r>
              <a:rPr lang="pl-PL" sz="3500" dirty="0" err="1"/>
              <a:t>manuscripts</a:t>
            </a:r>
            <a:r>
              <a:rPr lang="pl-PL" sz="3500" dirty="0"/>
              <a:t> of the </a:t>
            </a:r>
            <a:r>
              <a:rPr lang="pl-PL" sz="3500" i="1" dirty="0"/>
              <a:t>Liber</a:t>
            </a:r>
            <a:r>
              <a:rPr lang="pl-PL" sz="3500" dirty="0"/>
              <a:t>:</a:t>
            </a:r>
          </a:p>
          <a:p>
            <a:pPr marL="0" indent="0">
              <a:buNone/>
            </a:pPr>
            <a:r>
              <a:rPr lang="pl-PL" sz="3500" dirty="0"/>
              <a:t>- </a:t>
            </a:r>
            <a:r>
              <a:rPr lang="pl-PL" sz="3500" dirty="0" err="1"/>
              <a:t>Original</a:t>
            </a:r>
            <a:r>
              <a:rPr lang="pl-PL" sz="3500" dirty="0"/>
              <a:t> </a:t>
            </a:r>
            <a:r>
              <a:rPr lang="pl-PL" sz="3500" dirty="0" err="1"/>
              <a:t>text</a:t>
            </a:r>
            <a:r>
              <a:rPr lang="pl-PL" sz="3500" dirty="0"/>
              <a:t> </a:t>
            </a:r>
            <a:r>
              <a:rPr lang="pl-PL" sz="3500" dirty="0" err="1"/>
              <a:t>promulgated</a:t>
            </a:r>
            <a:r>
              <a:rPr lang="pl-PL" sz="3500" dirty="0"/>
              <a:t> </a:t>
            </a:r>
            <a:r>
              <a:rPr lang="pl-PL" sz="3500" dirty="0" err="1"/>
              <a:t>at</a:t>
            </a:r>
            <a:r>
              <a:rPr lang="pl-PL" sz="3500" dirty="0"/>
              <a:t> </a:t>
            </a:r>
            <a:r>
              <a:rPr lang="pl-PL" sz="3500" dirty="0" err="1"/>
              <a:t>Melfi</a:t>
            </a:r>
            <a:r>
              <a:rPr lang="pl-PL" sz="3500" dirty="0"/>
              <a:t> (5)</a:t>
            </a:r>
          </a:p>
          <a:p>
            <a:pPr marL="0" indent="0">
              <a:buNone/>
            </a:pPr>
            <a:r>
              <a:rPr lang="pl-PL" sz="3500" dirty="0"/>
              <a:t>- </a:t>
            </a:r>
            <a:r>
              <a:rPr lang="pl-PL" sz="3500" dirty="0" err="1"/>
              <a:t>Text</a:t>
            </a:r>
            <a:r>
              <a:rPr lang="pl-PL" sz="3500" dirty="0"/>
              <a:t> </a:t>
            </a:r>
            <a:r>
              <a:rPr lang="pl-PL" sz="3500" dirty="0" err="1"/>
              <a:t>supplemented</a:t>
            </a:r>
            <a:r>
              <a:rPr lang="pl-PL" sz="3500" dirty="0"/>
              <a:t> by </a:t>
            </a:r>
            <a:r>
              <a:rPr lang="pl-PL" sz="3500" dirty="0" err="1"/>
              <a:t>other</a:t>
            </a:r>
            <a:r>
              <a:rPr lang="pl-PL" sz="3500" dirty="0"/>
              <a:t> </a:t>
            </a:r>
            <a:r>
              <a:rPr lang="pl-PL" sz="3500" i="1" dirty="0" err="1"/>
              <a:t>Novellae</a:t>
            </a:r>
            <a:r>
              <a:rPr lang="pl-PL" sz="3500" i="1" dirty="0"/>
              <a:t> </a:t>
            </a:r>
            <a:r>
              <a:rPr lang="pl-PL" sz="3500" dirty="0"/>
              <a:t>(6)</a:t>
            </a:r>
          </a:p>
          <a:p>
            <a:pPr>
              <a:buFontTx/>
              <a:buChar char="-"/>
            </a:pPr>
            <a:r>
              <a:rPr lang="pl-PL" sz="3500" dirty="0"/>
              <a:t>Greek version (</a:t>
            </a:r>
            <a:r>
              <a:rPr lang="pl-PL" sz="3500" dirty="0" err="1"/>
              <a:t>nòmos</a:t>
            </a:r>
            <a:r>
              <a:rPr lang="pl-PL" sz="3500" dirty="0"/>
              <a:t> </a:t>
            </a:r>
            <a:r>
              <a:rPr lang="pl-PL" sz="3500" dirty="0" err="1"/>
              <a:t>Basilikòs</a:t>
            </a:r>
            <a:r>
              <a:rPr lang="pl-PL" sz="3500" dirty="0"/>
              <a:t>) (3)</a:t>
            </a:r>
          </a:p>
          <a:p>
            <a:pPr marL="0" indent="0">
              <a:buNone/>
            </a:pPr>
            <a:endParaRPr lang="pl-PL" sz="3500" dirty="0"/>
          </a:p>
          <a:p>
            <a:pPr marL="0" indent="0">
              <a:buNone/>
            </a:pPr>
            <a:r>
              <a:rPr lang="pl-PL" sz="3500" dirty="0">
                <a:cs typeface="Times New Roman" panose="02020603050405020304" pitchFamily="18" charset="0"/>
                <a:hlinkClick r:id="rId3"/>
              </a:rPr>
              <a:t>https://digi.vatlib.it/view/MSS_Vat.lat.6770</a:t>
            </a:r>
            <a:endParaRPr lang="pl-PL" sz="3500" dirty="0">
              <a:cs typeface="Times New Roman" panose="02020603050405020304" pitchFamily="18" charset="0"/>
            </a:endParaRPr>
          </a:p>
          <a:p>
            <a:pPr marL="0" indent="0">
              <a:buNone/>
            </a:pPr>
            <a:r>
              <a:rPr lang="it-IT" sz="3500" dirty="0">
                <a:effectLst/>
                <a:ea typeface="Calibri" panose="020F0502020204030204" pitchFamily="34" charset="0"/>
                <a:cs typeface="Times New Roman" panose="02020603050405020304" pitchFamily="18" charset="0"/>
              </a:rPr>
              <a:t>Città del Vaticano, Biblioteca Apostolica Vaticana, </a:t>
            </a:r>
          </a:p>
          <a:p>
            <a:pPr marL="0" indent="0">
              <a:buNone/>
            </a:pPr>
            <a:r>
              <a:rPr lang="it-IT" sz="3500" i="1" dirty="0">
                <a:effectLst/>
                <a:ea typeface="Calibri" panose="020F0502020204030204" pitchFamily="34" charset="0"/>
                <a:cs typeface="Times New Roman" panose="02020603050405020304" pitchFamily="18" charset="0"/>
              </a:rPr>
              <a:t>Vat. </a:t>
            </a:r>
            <a:r>
              <a:rPr lang="it-IT" sz="3500" i="1" dirty="0" err="1">
                <a:effectLst/>
                <a:ea typeface="Calibri" panose="020F0502020204030204" pitchFamily="34" charset="0"/>
                <a:cs typeface="Times New Roman" panose="02020603050405020304" pitchFamily="18" charset="0"/>
              </a:rPr>
              <a:t>Lat</a:t>
            </a:r>
            <a:r>
              <a:rPr lang="it-IT" sz="3500" i="1" dirty="0">
                <a:effectLst/>
                <a:ea typeface="Calibri" panose="020F0502020204030204" pitchFamily="34" charset="0"/>
                <a:cs typeface="Times New Roman" panose="02020603050405020304" pitchFamily="18" charset="0"/>
              </a:rPr>
              <a:t>. </a:t>
            </a:r>
            <a:r>
              <a:rPr lang="it-IT" sz="3500" dirty="0">
                <a:effectLst/>
                <a:ea typeface="Calibri" panose="020F0502020204030204" pitchFamily="34" charset="0"/>
                <a:cs typeface="Times New Roman" panose="02020603050405020304" pitchFamily="18" charset="0"/>
              </a:rPr>
              <a:t>6770 (XIII sec.)</a:t>
            </a:r>
            <a:r>
              <a:rPr lang="it-IT" sz="3500" dirty="0">
                <a:effectLst/>
                <a:cs typeface="Times New Roman" panose="02020603050405020304" pitchFamily="18" charset="0"/>
              </a:rPr>
              <a:t> </a:t>
            </a:r>
            <a:r>
              <a:rPr lang="it-IT" sz="3500" dirty="0" err="1">
                <a:cs typeface="Times New Roman" panose="02020603050405020304" pitchFamily="18" charset="0"/>
              </a:rPr>
              <a:t>u</a:t>
            </a:r>
            <a:r>
              <a:rPr lang="it-IT" sz="3500" dirty="0" err="1">
                <a:effectLst/>
                <a:cs typeface="Times New Roman" panose="02020603050405020304" pitchFamily="18" charset="0"/>
              </a:rPr>
              <a:t>sed</a:t>
            </a:r>
            <a:r>
              <a:rPr lang="it-IT" sz="3500" dirty="0">
                <a:effectLst/>
                <a:cs typeface="Times New Roman" panose="02020603050405020304" pitchFamily="18" charset="0"/>
              </a:rPr>
              <a:t> </a:t>
            </a:r>
            <a:r>
              <a:rPr lang="it-IT" sz="3500" dirty="0" err="1">
                <a:effectLst/>
                <a:cs typeface="Times New Roman" panose="02020603050405020304" pitchFamily="18" charset="0"/>
              </a:rPr>
              <a:t>as</a:t>
            </a:r>
            <a:r>
              <a:rPr lang="it-IT" sz="3500" dirty="0">
                <a:effectLst/>
                <a:cs typeface="Times New Roman" panose="02020603050405020304" pitchFamily="18" charset="0"/>
              </a:rPr>
              <a:t> the </a:t>
            </a:r>
            <a:r>
              <a:rPr lang="it-IT" sz="3500" dirty="0" err="1">
                <a:effectLst/>
                <a:cs typeface="Times New Roman" panose="02020603050405020304" pitchFamily="18" charset="0"/>
              </a:rPr>
              <a:t>basis</a:t>
            </a:r>
            <a:r>
              <a:rPr lang="it-IT" sz="3500" dirty="0">
                <a:effectLst/>
                <a:cs typeface="Times New Roman" panose="02020603050405020304" pitchFamily="18" charset="0"/>
              </a:rPr>
              <a:t> of the </a:t>
            </a:r>
            <a:r>
              <a:rPr lang="it-IT" sz="3500" dirty="0" err="1">
                <a:effectLst/>
                <a:cs typeface="Times New Roman" panose="02020603050405020304" pitchFamily="18" charset="0"/>
              </a:rPr>
              <a:t>critical</a:t>
            </a:r>
            <a:r>
              <a:rPr lang="it-IT" sz="3500" dirty="0">
                <a:effectLst/>
                <a:cs typeface="Times New Roman" panose="02020603050405020304" pitchFamily="18" charset="0"/>
              </a:rPr>
              <a:t> </a:t>
            </a:r>
            <a:r>
              <a:rPr lang="it-IT" sz="3500" dirty="0" err="1">
                <a:effectLst/>
                <a:cs typeface="Times New Roman" panose="02020603050405020304" pitchFamily="18" charset="0"/>
              </a:rPr>
              <a:t>edition</a:t>
            </a:r>
            <a:r>
              <a:rPr lang="it-IT" sz="3500" dirty="0">
                <a:effectLst/>
                <a:cs typeface="Times New Roman" panose="02020603050405020304" pitchFamily="18" charset="0"/>
              </a:rPr>
              <a:t>.</a:t>
            </a:r>
            <a:endParaRPr lang="pl-PL" sz="3500" dirty="0">
              <a:cs typeface="Times New Roman" panose="02020603050405020304" pitchFamily="18" charset="0"/>
            </a:endParaRPr>
          </a:p>
          <a:p>
            <a:pPr marL="0" indent="0">
              <a:buNone/>
            </a:pPr>
            <a:endParaRPr lang="pl-PL" sz="3500" dirty="0"/>
          </a:p>
          <a:p>
            <a:pPr marL="0" indent="0">
              <a:buNone/>
            </a:pPr>
            <a:endParaRPr lang="pl-PL" sz="3600" dirty="0"/>
          </a:p>
        </p:txBody>
      </p:sp>
    </p:spTree>
    <p:extLst>
      <p:ext uri="{BB962C8B-B14F-4D97-AF65-F5344CB8AC3E}">
        <p14:creationId xmlns:p14="http://schemas.microsoft.com/office/powerpoint/2010/main" val="1907107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1EC1074-64E7-5AD6-C009-D7DF4D27DE86}"/>
              </a:ext>
            </a:extLst>
          </p:cNvPr>
          <p:cNvSpPr>
            <a:spLocks noGrp="1"/>
          </p:cNvSpPr>
          <p:nvPr>
            <p:ph type="title"/>
          </p:nvPr>
        </p:nvSpPr>
        <p:spPr>
          <a:xfrm>
            <a:off x="1671782" y="365125"/>
            <a:ext cx="9682018" cy="1325563"/>
          </a:xfrm>
        </p:spPr>
        <p:txBody>
          <a:bodyPr/>
          <a:lstStyle/>
          <a:p>
            <a:pPr algn="ctr"/>
            <a:r>
              <a:rPr lang="pl-PL" b="1" dirty="0" err="1"/>
              <a:t>Stürner's</a:t>
            </a:r>
            <a:r>
              <a:rPr lang="pl-PL" b="1" dirty="0"/>
              <a:t> </a:t>
            </a:r>
            <a:r>
              <a:rPr lang="pl-PL" b="1" dirty="0" err="1"/>
              <a:t>critical</a:t>
            </a:r>
            <a:r>
              <a:rPr lang="pl-PL" b="1" dirty="0"/>
              <a:t> </a:t>
            </a:r>
            <a:r>
              <a:rPr lang="pl-PL" b="1" dirty="0" err="1"/>
              <a:t>edition</a:t>
            </a:r>
            <a:r>
              <a:rPr lang="pl-PL" b="1" dirty="0"/>
              <a:t> </a:t>
            </a:r>
          </a:p>
        </p:txBody>
      </p:sp>
      <p:sp>
        <p:nvSpPr>
          <p:cNvPr id="3" name="Symbol zastępczy zawartości 2">
            <a:extLst>
              <a:ext uri="{FF2B5EF4-FFF2-40B4-BE49-F238E27FC236}">
                <a16:creationId xmlns:a16="http://schemas.microsoft.com/office/drawing/2014/main" id="{E4A42C9E-3AC1-61D4-B272-E3DC7DF09859}"/>
              </a:ext>
            </a:extLst>
          </p:cNvPr>
          <p:cNvSpPr>
            <a:spLocks noGrp="1"/>
          </p:cNvSpPr>
          <p:nvPr>
            <p:ph idx="1"/>
          </p:nvPr>
        </p:nvSpPr>
        <p:spPr>
          <a:xfrm>
            <a:off x="1671780" y="1825625"/>
            <a:ext cx="9682019" cy="3790084"/>
          </a:xfrm>
        </p:spPr>
        <p:txBody>
          <a:bodyPr>
            <a:normAutofit fontScale="92500" lnSpcReduction="20000"/>
          </a:bodyPr>
          <a:lstStyle/>
          <a:p>
            <a:pPr marL="0" indent="0" algn="just">
              <a:buNone/>
            </a:pPr>
            <a:r>
              <a:rPr lang="it-IT" sz="2800" dirty="0" err="1">
                <a:effectLst/>
                <a:latin typeface="Times New Roman" panose="02020603050405020304" pitchFamily="18" charset="0"/>
                <a:cs typeface="Times New Roman" panose="02020603050405020304" pitchFamily="18" charset="0"/>
              </a:rPr>
              <a:t>W</a:t>
            </a:r>
            <a:r>
              <a:rPr lang="it-IT" sz="2800" dirty="0">
                <a:effectLst/>
                <a:latin typeface="Times New Roman" panose="02020603050405020304" pitchFamily="18" charset="0"/>
                <a:cs typeface="Times New Roman" panose="02020603050405020304" pitchFamily="18" charset="0"/>
              </a:rPr>
              <a:t>. STÜRNER, Die </a:t>
            </a:r>
            <a:r>
              <a:rPr lang="it-IT" sz="2800" dirty="0" err="1">
                <a:effectLst/>
                <a:latin typeface="Times New Roman" panose="02020603050405020304" pitchFamily="18" charset="0"/>
                <a:cs typeface="Times New Roman" panose="02020603050405020304" pitchFamily="18" charset="0"/>
              </a:rPr>
              <a:t>Konstitutionen</a:t>
            </a:r>
            <a:r>
              <a:rPr lang="it-IT" sz="2800" dirty="0">
                <a:effectLst/>
                <a:latin typeface="Times New Roman" panose="02020603050405020304" pitchFamily="18" charset="0"/>
                <a:cs typeface="Times New Roman" panose="02020603050405020304" pitchFamily="18" charset="0"/>
              </a:rPr>
              <a:t> </a:t>
            </a:r>
            <a:r>
              <a:rPr lang="it-IT" sz="2800" dirty="0" err="1">
                <a:effectLst/>
                <a:latin typeface="Times New Roman" panose="02020603050405020304" pitchFamily="18" charset="0"/>
                <a:cs typeface="Times New Roman" panose="02020603050405020304" pitchFamily="18" charset="0"/>
              </a:rPr>
              <a:t>Friedrichs</a:t>
            </a:r>
            <a:r>
              <a:rPr lang="it-IT" sz="2800" dirty="0">
                <a:effectLst/>
                <a:latin typeface="Times New Roman" panose="02020603050405020304" pitchFamily="18" charset="0"/>
                <a:cs typeface="Times New Roman" panose="02020603050405020304" pitchFamily="18" charset="0"/>
              </a:rPr>
              <a:t> II. </a:t>
            </a:r>
            <a:r>
              <a:rPr lang="it-IT" sz="2800" dirty="0" err="1">
                <a:effectLst/>
                <a:latin typeface="Times New Roman" panose="02020603050405020304" pitchFamily="18" charset="0"/>
                <a:cs typeface="Times New Roman" panose="02020603050405020304" pitchFamily="18" charset="0"/>
              </a:rPr>
              <a:t>Für</a:t>
            </a:r>
            <a:r>
              <a:rPr lang="it-IT" sz="2800" dirty="0">
                <a:effectLst/>
                <a:latin typeface="Times New Roman" panose="02020603050405020304" pitchFamily="18" charset="0"/>
                <a:cs typeface="Times New Roman" panose="02020603050405020304" pitchFamily="18" charset="0"/>
              </a:rPr>
              <a:t> </a:t>
            </a:r>
            <a:r>
              <a:rPr lang="it-IT" sz="2800" dirty="0" err="1">
                <a:effectLst/>
                <a:latin typeface="Times New Roman" panose="02020603050405020304" pitchFamily="18" charset="0"/>
                <a:cs typeface="Times New Roman" panose="02020603050405020304" pitchFamily="18" charset="0"/>
              </a:rPr>
              <a:t>das</a:t>
            </a:r>
            <a:r>
              <a:rPr lang="it-IT" sz="2800" dirty="0">
                <a:effectLst/>
                <a:latin typeface="Times New Roman" panose="02020603050405020304" pitchFamily="18" charset="0"/>
                <a:cs typeface="Times New Roman" panose="02020603050405020304" pitchFamily="18" charset="0"/>
              </a:rPr>
              <a:t> </a:t>
            </a:r>
            <a:r>
              <a:rPr lang="it-IT" sz="2800" dirty="0" err="1">
                <a:effectLst/>
                <a:latin typeface="Times New Roman" panose="02020603050405020304" pitchFamily="18" charset="0"/>
                <a:cs typeface="Times New Roman" panose="02020603050405020304" pitchFamily="18" charset="0"/>
              </a:rPr>
              <a:t>Königreich</a:t>
            </a:r>
            <a:r>
              <a:rPr lang="it-IT" sz="2800" dirty="0">
                <a:effectLst/>
                <a:latin typeface="Times New Roman" panose="02020603050405020304" pitchFamily="18" charset="0"/>
                <a:cs typeface="Times New Roman" panose="02020603050405020304" pitchFamily="18" charset="0"/>
              </a:rPr>
              <a:t> </a:t>
            </a:r>
            <a:r>
              <a:rPr lang="it-IT" sz="2800" dirty="0" err="1">
                <a:effectLst/>
                <a:latin typeface="Times New Roman" panose="02020603050405020304" pitchFamily="18" charset="0"/>
                <a:cs typeface="Times New Roman" panose="02020603050405020304" pitchFamily="18" charset="0"/>
              </a:rPr>
              <a:t>Sizilien</a:t>
            </a:r>
            <a:r>
              <a:rPr lang="it-IT" sz="2800" dirty="0">
                <a:effectLst/>
                <a:latin typeface="Times New Roman" panose="02020603050405020304" pitchFamily="18" charset="0"/>
                <a:cs typeface="Times New Roman" panose="02020603050405020304" pitchFamily="18" charset="0"/>
              </a:rPr>
              <a:t> (Monumenta </a:t>
            </a:r>
            <a:r>
              <a:rPr lang="it-IT" sz="2800" dirty="0" err="1">
                <a:effectLst/>
                <a:latin typeface="Times New Roman" panose="02020603050405020304" pitchFamily="18" charset="0"/>
                <a:cs typeface="Times New Roman" panose="02020603050405020304" pitchFamily="18" charset="0"/>
              </a:rPr>
              <a:t>Germaniae</a:t>
            </a:r>
            <a:r>
              <a:rPr lang="it-IT" sz="2800" dirty="0">
                <a:effectLst/>
                <a:latin typeface="Times New Roman" panose="02020603050405020304" pitchFamily="18" charset="0"/>
                <a:cs typeface="Times New Roman" panose="02020603050405020304" pitchFamily="18" charset="0"/>
              </a:rPr>
              <a:t> </a:t>
            </a:r>
            <a:r>
              <a:rPr lang="it-IT" sz="2800" dirty="0" err="1">
                <a:effectLst/>
                <a:latin typeface="Times New Roman" panose="02020603050405020304" pitchFamily="18" charset="0"/>
                <a:cs typeface="Times New Roman" panose="02020603050405020304" pitchFamily="18" charset="0"/>
              </a:rPr>
              <a:t>Historica</a:t>
            </a:r>
            <a:r>
              <a:rPr lang="it-IT" sz="2800" dirty="0">
                <a:effectLst/>
                <a:latin typeface="Times New Roman" panose="02020603050405020304" pitchFamily="18" charset="0"/>
                <a:cs typeface="Times New Roman" panose="02020603050405020304" pitchFamily="18" charset="0"/>
              </a:rPr>
              <a:t>. </a:t>
            </a:r>
            <a:r>
              <a:rPr lang="it-IT" sz="2800" dirty="0" err="1">
                <a:effectLst/>
                <a:latin typeface="Times New Roman" panose="02020603050405020304" pitchFamily="18" charset="0"/>
                <a:cs typeface="Times New Roman" panose="02020603050405020304" pitchFamily="18" charset="0"/>
              </a:rPr>
              <a:t>Constitutiones</a:t>
            </a:r>
            <a:r>
              <a:rPr lang="it-IT" sz="2800" dirty="0">
                <a:effectLst/>
                <a:latin typeface="Times New Roman" panose="02020603050405020304" pitchFamily="18" charset="0"/>
                <a:cs typeface="Times New Roman" panose="02020603050405020304" pitchFamily="18" charset="0"/>
              </a:rPr>
              <a:t> et acta </a:t>
            </a:r>
            <a:r>
              <a:rPr lang="it-IT" sz="2800" dirty="0" err="1">
                <a:effectLst/>
                <a:latin typeface="Times New Roman" panose="02020603050405020304" pitchFamily="18" charset="0"/>
                <a:cs typeface="Times New Roman" panose="02020603050405020304" pitchFamily="18" charset="0"/>
              </a:rPr>
              <a:t>publica</a:t>
            </a:r>
            <a:r>
              <a:rPr lang="it-IT" sz="2800" dirty="0">
                <a:effectLst/>
                <a:latin typeface="Times New Roman" panose="02020603050405020304" pitchFamily="18" charset="0"/>
                <a:cs typeface="Times New Roman" panose="02020603050405020304" pitchFamily="18" charset="0"/>
              </a:rPr>
              <a:t> </a:t>
            </a:r>
            <a:r>
              <a:rPr lang="it-IT" sz="2800" dirty="0" err="1">
                <a:effectLst/>
                <a:latin typeface="Times New Roman" panose="02020603050405020304" pitchFamily="18" charset="0"/>
                <a:cs typeface="Times New Roman" panose="02020603050405020304" pitchFamily="18" charset="0"/>
              </a:rPr>
              <a:t>imperatorum</a:t>
            </a:r>
            <a:r>
              <a:rPr lang="it-IT" sz="2800" dirty="0">
                <a:effectLst/>
                <a:latin typeface="Times New Roman" panose="02020603050405020304" pitchFamily="18" charset="0"/>
                <a:cs typeface="Times New Roman" panose="02020603050405020304" pitchFamily="18" charset="0"/>
              </a:rPr>
              <a:t> et </a:t>
            </a:r>
            <a:r>
              <a:rPr lang="it-IT" sz="2800" dirty="0" err="1">
                <a:effectLst/>
                <a:latin typeface="Times New Roman" panose="02020603050405020304" pitchFamily="18" charset="0"/>
                <a:cs typeface="Times New Roman" panose="02020603050405020304" pitchFamily="18" charset="0"/>
              </a:rPr>
              <a:t>regum</a:t>
            </a:r>
            <a:r>
              <a:rPr lang="it-IT" sz="2800" dirty="0">
                <a:effectLst/>
                <a:latin typeface="Times New Roman" panose="02020603050405020304" pitchFamily="18" charset="0"/>
                <a:cs typeface="Times New Roman" panose="02020603050405020304" pitchFamily="18" charset="0"/>
              </a:rPr>
              <a:t>, </a:t>
            </a:r>
            <a:r>
              <a:rPr lang="it-IT" sz="2800" dirty="0" err="1">
                <a:effectLst/>
                <a:latin typeface="Times New Roman" panose="02020603050405020304" pitchFamily="18" charset="0"/>
                <a:cs typeface="Times New Roman" panose="02020603050405020304" pitchFamily="18" charset="0"/>
              </a:rPr>
              <a:t>tomus</a:t>
            </a:r>
            <a:r>
              <a:rPr lang="it-IT" sz="2800" dirty="0">
                <a:effectLst/>
                <a:latin typeface="Times New Roman" panose="02020603050405020304" pitchFamily="18" charset="0"/>
                <a:cs typeface="Times New Roman" panose="02020603050405020304" pitchFamily="18" charset="0"/>
              </a:rPr>
              <a:t> II, </a:t>
            </a:r>
            <a:r>
              <a:rPr lang="it-IT" sz="2800" dirty="0" err="1">
                <a:effectLst/>
                <a:latin typeface="Times New Roman" panose="02020603050405020304" pitchFamily="18" charset="0"/>
                <a:cs typeface="Times New Roman" panose="02020603050405020304" pitchFamily="18" charset="0"/>
              </a:rPr>
              <a:t>supplementum</a:t>
            </a:r>
            <a:r>
              <a:rPr lang="it-IT" sz="2800" dirty="0">
                <a:effectLst/>
                <a:latin typeface="Times New Roman" panose="02020603050405020304" pitchFamily="18" charset="0"/>
                <a:cs typeface="Times New Roman" panose="02020603050405020304" pitchFamily="18" charset="0"/>
              </a:rPr>
              <a:t> ), Hannover 1996</a:t>
            </a:r>
            <a:r>
              <a:rPr lang="it-IT" sz="2000" dirty="0">
                <a:effectLst/>
                <a:latin typeface="Times New Roman" panose="02020603050405020304" pitchFamily="18" charset="0"/>
                <a:cs typeface="Times New Roman" panose="02020603050405020304" pitchFamily="18" charset="0"/>
              </a:rPr>
              <a:t> </a:t>
            </a:r>
          </a:p>
          <a:p>
            <a:pPr marL="0" indent="0">
              <a:buNone/>
            </a:pPr>
            <a:br>
              <a:rPr lang="it-IT" dirty="0">
                <a:latin typeface="Times New Roman" panose="02020603050405020304" pitchFamily="18" charset="0"/>
                <a:cs typeface="Times New Roman" panose="02020603050405020304" pitchFamily="18" charset="0"/>
              </a:rPr>
            </a:br>
            <a:r>
              <a:rPr lang="pl-PL" sz="1600" dirty="0">
                <a:latin typeface="Times New Roman" panose="02020603050405020304" pitchFamily="18" charset="0"/>
                <a:cs typeface="Times New Roman" panose="02020603050405020304" pitchFamily="18" charset="0"/>
                <a:hlinkClick r:id="rId3"/>
              </a:rPr>
              <a:t>https://www.dmgh.de/mgh_const_2_suppl/index.htm#page/(III)/mode/1up</a:t>
            </a:r>
            <a:endParaRPr lang="pl-PL" sz="1600" dirty="0">
              <a:latin typeface="Times New Roman" panose="02020603050405020304" pitchFamily="18" charset="0"/>
              <a:cs typeface="Times New Roman" panose="02020603050405020304" pitchFamily="18" charset="0"/>
            </a:endParaRPr>
          </a:p>
          <a:p>
            <a:pPr marL="0" indent="0">
              <a:buNone/>
            </a:pPr>
            <a:endParaRPr lang="pl-PL" sz="1600" dirty="0">
              <a:latin typeface="Times New Roman" panose="02020603050405020304" pitchFamily="18" charset="0"/>
              <a:cs typeface="Times New Roman" panose="02020603050405020304" pitchFamily="18" charset="0"/>
            </a:endParaRPr>
          </a:p>
          <a:p>
            <a:pPr marL="0" indent="0" algn="just">
              <a:buNone/>
            </a:pPr>
            <a:r>
              <a:rPr lang="pl-PL" sz="2800" dirty="0">
                <a:latin typeface="Times New Roman" panose="02020603050405020304" pitchFamily="18" charset="0"/>
                <a:cs typeface="Times New Roman" panose="02020603050405020304" pitchFamily="18" charset="0"/>
              </a:rPr>
              <a:t>The </a:t>
            </a:r>
            <a:r>
              <a:rPr lang="pl-PL" sz="2800" dirty="0" err="1">
                <a:latin typeface="Times New Roman" panose="02020603050405020304" pitchFamily="18" charset="0"/>
                <a:cs typeface="Times New Roman" panose="02020603050405020304" pitchFamily="18" charset="0"/>
              </a:rPr>
              <a:t>critical</a:t>
            </a:r>
            <a:r>
              <a:rPr lang="pl-PL" sz="2800" dirty="0">
                <a:latin typeface="Times New Roman" panose="02020603050405020304" pitchFamily="18" charset="0"/>
                <a:cs typeface="Times New Roman" panose="02020603050405020304" pitchFamily="18" charset="0"/>
              </a:rPr>
              <a:t> </a:t>
            </a:r>
            <a:r>
              <a:rPr lang="pl-PL" sz="2800" dirty="0" err="1">
                <a:latin typeface="Times New Roman" panose="02020603050405020304" pitchFamily="18" charset="0"/>
                <a:cs typeface="Times New Roman" panose="02020603050405020304" pitchFamily="18" charset="0"/>
              </a:rPr>
              <a:t>edition</a:t>
            </a:r>
            <a:r>
              <a:rPr lang="pl-PL" sz="2800" dirty="0">
                <a:latin typeface="Times New Roman" panose="02020603050405020304" pitchFamily="18" charset="0"/>
                <a:cs typeface="Times New Roman" panose="02020603050405020304" pitchFamily="18" charset="0"/>
              </a:rPr>
              <a:t> </a:t>
            </a:r>
            <a:r>
              <a:rPr lang="pl-PL" sz="2800" dirty="0" err="1">
                <a:latin typeface="Times New Roman" panose="02020603050405020304" pitchFamily="18" charset="0"/>
                <a:cs typeface="Times New Roman" panose="02020603050405020304" pitchFamily="18" charset="0"/>
              </a:rPr>
              <a:t>seeks</a:t>
            </a:r>
            <a:r>
              <a:rPr lang="pl-PL" sz="2800" dirty="0">
                <a:latin typeface="Times New Roman" panose="02020603050405020304" pitchFamily="18" charset="0"/>
                <a:cs typeface="Times New Roman" panose="02020603050405020304" pitchFamily="18" charset="0"/>
              </a:rPr>
              <a:t> to </a:t>
            </a:r>
            <a:r>
              <a:rPr lang="pl-PL" sz="2800" dirty="0" err="1">
                <a:latin typeface="Times New Roman" panose="02020603050405020304" pitchFamily="18" charset="0"/>
                <a:cs typeface="Times New Roman" panose="02020603050405020304" pitchFamily="18" charset="0"/>
              </a:rPr>
              <a:t>reestablish</a:t>
            </a:r>
            <a:r>
              <a:rPr lang="pl-PL" sz="2800" dirty="0">
                <a:latin typeface="Times New Roman" panose="02020603050405020304" pitchFamily="18" charset="0"/>
                <a:cs typeface="Times New Roman" panose="02020603050405020304" pitchFamily="18" charset="0"/>
              </a:rPr>
              <a:t> the </a:t>
            </a:r>
            <a:r>
              <a:rPr lang="pl-PL" sz="2800" dirty="0" err="1">
                <a:latin typeface="Times New Roman" panose="02020603050405020304" pitchFamily="18" charset="0"/>
                <a:cs typeface="Times New Roman" panose="02020603050405020304" pitchFamily="18" charset="0"/>
              </a:rPr>
              <a:t>original</a:t>
            </a:r>
            <a:r>
              <a:rPr lang="pl-PL" sz="2800" dirty="0">
                <a:latin typeface="Times New Roman" panose="02020603050405020304" pitchFamily="18" charset="0"/>
                <a:cs typeface="Times New Roman" panose="02020603050405020304" pitchFamily="18" charset="0"/>
              </a:rPr>
              <a:t> form of the </a:t>
            </a:r>
            <a:r>
              <a:rPr lang="pl-PL" sz="2800" dirty="0" err="1">
                <a:latin typeface="Times New Roman" panose="02020603050405020304" pitchFamily="18" charset="0"/>
                <a:cs typeface="Times New Roman" panose="02020603050405020304" pitchFamily="18" charset="0"/>
              </a:rPr>
              <a:t>text</a:t>
            </a:r>
            <a:r>
              <a:rPr lang="pl-PL" sz="2800" dirty="0">
                <a:latin typeface="Times New Roman" panose="02020603050405020304" pitchFamily="18" charset="0"/>
                <a:cs typeface="Times New Roman" panose="02020603050405020304" pitchFamily="18" charset="0"/>
              </a:rPr>
              <a:t> on the </a:t>
            </a:r>
            <a:r>
              <a:rPr lang="pl-PL" sz="2800" dirty="0" err="1">
                <a:latin typeface="Times New Roman" panose="02020603050405020304" pitchFamily="18" charset="0"/>
                <a:cs typeface="Times New Roman" panose="02020603050405020304" pitchFamily="18" charset="0"/>
              </a:rPr>
              <a:t>basis</a:t>
            </a:r>
            <a:r>
              <a:rPr lang="pl-PL" sz="2800" dirty="0">
                <a:latin typeface="Times New Roman" panose="02020603050405020304" pitchFamily="18" charset="0"/>
                <a:cs typeface="Times New Roman" panose="02020603050405020304" pitchFamily="18" charset="0"/>
              </a:rPr>
              <a:t> of the </a:t>
            </a:r>
            <a:r>
              <a:rPr lang="pl-PL" sz="2800" dirty="0" err="1">
                <a:latin typeface="Times New Roman" panose="02020603050405020304" pitchFamily="18" charset="0"/>
                <a:cs typeface="Times New Roman" panose="02020603050405020304" pitchFamily="18" charset="0"/>
              </a:rPr>
              <a:t>comparative</a:t>
            </a:r>
            <a:r>
              <a:rPr lang="pl-PL" sz="2800" dirty="0">
                <a:latin typeface="Times New Roman" panose="02020603050405020304" pitchFamily="18" charset="0"/>
                <a:cs typeface="Times New Roman" panose="02020603050405020304" pitchFamily="18" charset="0"/>
              </a:rPr>
              <a:t> </a:t>
            </a:r>
            <a:r>
              <a:rPr lang="pl-PL" sz="2800" dirty="0" err="1">
                <a:latin typeface="Times New Roman" panose="02020603050405020304" pitchFamily="18" charset="0"/>
                <a:cs typeface="Times New Roman" panose="02020603050405020304" pitchFamily="18" charset="0"/>
              </a:rPr>
              <a:t>study</a:t>
            </a:r>
            <a:r>
              <a:rPr lang="pl-PL" sz="2800" dirty="0">
                <a:latin typeface="Times New Roman" panose="02020603050405020304" pitchFamily="18" charset="0"/>
                <a:cs typeface="Times New Roman" panose="02020603050405020304" pitchFamily="18" charset="0"/>
              </a:rPr>
              <a:t> of </a:t>
            </a:r>
            <a:r>
              <a:rPr lang="pl-PL" sz="2800" dirty="0" err="1">
                <a:latin typeface="Times New Roman" panose="02020603050405020304" pitchFamily="18" charset="0"/>
                <a:cs typeface="Times New Roman" panose="02020603050405020304" pitchFamily="18" charset="0"/>
              </a:rPr>
              <a:t>each</a:t>
            </a:r>
            <a:r>
              <a:rPr lang="pl-PL" sz="2800" dirty="0">
                <a:latin typeface="Times New Roman" panose="02020603050405020304" pitchFamily="18" charset="0"/>
                <a:cs typeface="Times New Roman" panose="02020603050405020304" pitchFamily="18" charset="0"/>
              </a:rPr>
              <a:t> </a:t>
            </a:r>
            <a:r>
              <a:rPr lang="pl-PL" sz="2800" dirty="0" err="1">
                <a:latin typeface="Times New Roman" panose="02020603050405020304" pitchFamily="18" charset="0"/>
                <a:cs typeface="Times New Roman" panose="02020603050405020304" pitchFamily="18" charset="0"/>
              </a:rPr>
              <a:t>passage</a:t>
            </a:r>
            <a:r>
              <a:rPr lang="pl-PL" sz="2800" dirty="0">
                <a:latin typeface="Times New Roman" panose="02020603050405020304" pitchFamily="18" charset="0"/>
                <a:cs typeface="Times New Roman" panose="02020603050405020304" pitchFamily="18" charset="0"/>
              </a:rPr>
              <a:t> of the </a:t>
            </a:r>
            <a:r>
              <a:rPr lang="pl-PL" sz="2800" dirty="0" err="1">
                <a:latin typeface="Times New Roman" panose="02020603050405020304" pitchFamily="18" charset="0"/>
                <a:cs typeface="Times New Roman" panose="02020603050405020304" pitchFamily="18" charset="0"/>
              </a:rPr>
              <a:t>different</a:t>
            </a:r>
            <a:r>
              <a:rPr lang="pl-PL" sz="2800" dirty="0">
                <a:latin typeface="Times New Roman" panose="02020603050405020304" pitchFamily="18" charset="0"/>
                <a:cs typeface="Times New Roman" panose="02020603050405020304" pitchFamily="18" charset="0"/>
              </a:rPr>
              <a:t> </a:t>
            </a:r>
            <a:r>
              <a:rPr lang="pl-PL" sz="2800" dirty="0" err="1">
                <a:latin typeface="Times New Roman" panose="02020603050405020304" pitchFamily="18" charset="0"/>
                <a:cs typeface="Times New Roman" panose="02020603050405020304" pitchFamily="18" charset="0"/>
              </a:rPr>
              <a:t>existing</a:t>
            </a:r>
            <a:r>
              <a:rPr lang="pl-PL" sz="2800" dirty="0">
                <a:latin typeface="Times New Roman" panose="02020603050405020304" pitchFamily="18" charset="0"/>
                <a:cs typeface="Times New Roman" panose="02020603050405020304" pitchFamily="18" charset="0"/>
              </a:rPr>
              <a:t> </a:t>
            </a:r>
            <a:r>
              <a:rPr lang="pl-PL" sz="2800" dirty="0" err="1">
                <a:latin typeface="Times New Roman" panose="02020603050405020304" pitchFamily="18" charset="0"/>
                <a:cs typeface="Times New Roman" panose="02020603050405020304" pitchFamily="18" charset="0"/>
              </a:rPr>
              <a:t>manuscript</a:t>
            </a:r>
            <a:r>
              <a:rPr lang="pl-PL" sz="2800" dirty="0">
                <a:latin typeface="Times New Roman" panose="02020603050405020304" pitchFamily="18" charset="0"/>
                <a:cs typeface="Times New Roman" panose="02020603050405020304" pitchFamily="18" charset="0"/>
              </a:rPr>
              <a:t> </a:t>
            </a:r>
            <a:r>
              <a:rPr lang="pl-PL" sz="2800" dirty="0" err="1">
                <a:latin typeface="Times New Roman" panose="02020603050405020304" pitchFamily="18" charset="0"/>
                <a:cs typeface="Times New Roman" panose="02020603050405020304" pitchFamily="18" charset="0"/>
              </a:rPr>
              <a:t>or</a:t>
            </a:r>
            <a:r>
              <a:rPr lang="pl-PL" sz="2800" dirty="0">
                <a:latin typeface="Times New Roman" panose="02020603050405020304" pitchFamily="18" charset="0"/>
                <a:cs typeface="Times New Roman" panose="02020603050405020304" pitchFamily="18" charset="0"/>
              </a:rPr>
              <a:t> </a:t>
            </a:r>
            <a:r>
              <a:rPr lang="pl-PL" sz="2800" dirty="0" err="1">
                <a:latin typeface="Times New Roman" panose="02020603050405020304" pitchFamily="18" charset="0"/>
                <a:cs typeface="Times New Roman" panose="02020603050405020304" pitchFamily="18" charset="0"/>
              </a:rPr>
              <a:t>printed</a:t>
            </a:r>
            <a:r>
              <a:rPr lang="pl-PL" sz="2800" dirty="0">
                <a:latin typeface="Times New Roman" panose="02020603050405020304" pitchFamily="18" charset="0"/>
                <a:cs typeface="Times New Roman" panose="02020603050405020304" pitchFamily="18" charset="0"/>
              </a:rPr>
              <a:t> </a:t>
            </a:r>
            <a:r>
              <a:rPr lang="pl-PL" sz="2800" dirty="0" err="1">
                <a:latin typeface="Times New Roman" panose="02020603050405020304" pitchFamily="18" charset="0"/>
                <a:cs typeface="Times New Roman" panose="02020603050405020304" pitchFamily="18" charset="0"/>
              </a:rPr>
              <a:t>witnesses</a:t>
            </a:r>
            <a:r>
              <a:rPr lang="pl-PL" sz="2800" dirty="0">
                <a:latin typeface="Times New Roman" panose="02020603050405020304" pitchFamily="18" charset="0"/>
                <a:cs typeface="Times New Roman" panose="02020603050405020304" pitchFamily="18" charset="0"/>
              </a:rPr>
              <a:t>. </a:t>
            </a:r>
          </a:p>
          <a:p>
            <a:pPr marL="0" indent="0" algn="just">
              <a:buNone/>
            </a:pPr>
            <a:r>
              <a:rPr lang="pl-PL" sz="2800" dirty="0" err="1">
                <a:latin typeface="Times New Roman" panose="02020603050405020304" pitchFamily="18" charset="0"/>
                <a:cs typeface="Times New Roman" panose="02020603050405020304" pitchFamily="18" charset="0"/>
              </a:rPr>
              <a:t>This</a:t>
            </a:r>
            <a:r>
              <a:rPr lang="pl-PL" sz="2800" dirty="0">
                <a:latin typeface="Times New Roman" panose="02020603050405020304" pitchFamily="18" charset="0"/>
                <a:cs typeface="Times New Roman" panose="02020603050405020304" pitchFamily="18" charset="0"/>
              </a:rPr>
              <a:t> </a:t>
            </a:r>
            <a:r>
              <a:rPr lang="pl-PL" sz="2800" dirty="0" err="1">
                <a:latin typeface="Times New Roman" panose="02020603050405020304" pitchFamily="18" charset="0"/>
                <a:cs typeface="Times New Roman" panose="02020603050405020304" pitchFamily="18" charset="0"/>
              </a:rPr>
              <a:t>type</a:t>
            </a:r>
            <a:r>
              <a:rPr lang="pl-PL" sz="2800" dirty="0">
                <a:latin typeface="Times New Roman" panose="02020603050405020304" pitchFamily="18" charset="0"/>
                <a:cs typeface="Times New Roman" panose="02020603050405020304" pitchFamily="18" charset="0"/>
              </a:rPr>
              <a:t> of </a:t>
            </a:r>
            <a:r>
              <a:rPr lang="pl-PL" sz="2800" dirty="0" err="1">
                <a:latin typeface="Times New Roman" panose="02020603050405020304" pitchFamily="18" charset="0"/>
                <a:cs typeface="Times New Roman" panose="02020603050405020304" pitchFamily="18" charset="0"/>
              </a:rPr>
              <a:t>edition</a:t>
            </a:r>
            <a:r>
              <a:rPr lang="pl-PL" sz="2800" dirty="0">
                <a:latin typeface="Times New Roman" panose="02020603050405020304" pitchFamily="18" charset="0"/>
                <a:cs typeface="Times New Roman" panose="02020603050405020304" pitchFamily="18" charset="0"/>
              </a:rPr>
              <a:t> </a:t>
            </a:r>
            <a:r>
              <a:rPr lang="pl-PL" sz="2800" dirty="0" err="1">
                <a:latin typeface="Times New Roman" panose="02020603050405020304" pitchFamily="18" charset="0"/>
                <a:cs typeface="Times New Roman" panose="02020603050405020304" pitchFamily="18" charset="0"/>
              </a:rPr>
              <a:t>has</a:t>
            </a:r>
            <a:r>
              <a:rPr lang="pl-PL" sz="2800" dirty="0">
                <a:latin typeface="Times New Roman" panose="02020603050405020304" pitchFamily="18" charset="0"/>
                <a:cs typeface="Times New Roman" panose="02020603050405020304" pitchFamily="18" charset="0"/>
              </a:rPr>
              <a:t> a </a:t>
            </a:r>
            <a:r>
              <a:rPr lang="pl-PL" sz="2800" dirty="0" err="1">
                <a:latin typeface="Times New Roman" panose="02020603050405020304" pitchFamily="18" charset="0"/>
                <a:cs typeface="Times New Roman" panose="02020603050405020304" pitchFamily="18" charset="0"/>
              </a:rPr>
              <a:t>critical</a:t>
            </a:r>
            <a:r>
              <a:rPr lang="pl-PL" sz="2800" dirty="0">
                <a:latin typeface="Times New Roman" panose="02020603050405020304" pitchFamily="18" charset="0"/>
                <a:cs typeface="Times New Roman" panose="02020603050405020304" pitchFamily="18" charset="0"/>
              </a:rPr>
              <a:t> </a:t>
            </a:r>
            <a:r>
              <a:rPr lang="pl-PL" sz="2800" dirty="0" err="1">
                <a:latin typeface="Times New Roman" panose="02020603050405020304" pitchFamily="18" charset="0"/>
                <a:cs typeface="Times New Roman" panose="02020603050405020304" pitchFamily="18" charset="0"/>
              </a:rPr>
              <a:t>apparatus</a:t>
            </a:r>
            <a:r>
              <a:rPr lang="pl-PL" sz="2800" dirty="0">
                <a:latin typeface="Times New Roman" panose="02020603050405020304" pitchFamily="18" charset="0"/>
                <a:cs typeface="Times New Roman" panose="02020603050405020304" pitchFamily="18" charset="0"/>
              </a:rPr>
              <a:t> </a:t>
            </a:r>
            <a:r>
              <a:rPr lang="pl-PL" sz="2800" dirty="0" err="1">
                <a:latin typeface="Times New Roman" panose="02020603050405020304" pitchFamily="18" charset="0"/>
                <a:cs typeface="Times New Roman" panose="02020603050405020304" pitchFamily="18" charset="0"/>
              </a:rPr>
              <a:t>that</a:t>
            </a:r>
            <a:r>
              <a:rPr lang="pl-PL" sz="2800" dirty="0">
                <a:latin typeface="Times New Roman" panose="02020603050405020304" pitchFamily="18" charset="0"/>
                <a:cs typeface="Times New Roman" panose="02020603050405020304" pitchFamily="18" charset="0"/>
              </a:rPr>
              <a:t> </a:t>
            </a:r>
            <a:r>
              <a:rPr lang="pl-PL" sz="2800" dirty="0" err="1">
                <a:latin typeface="Times New Roman" panose="02020603050405020304" pitchFamily="18" charset="0"/>
                <a:cs typeface="Times New Roman" panose="02020603050405020304" pitchFamily="18" charset="0"/>
              </a:rPr>
              <a:t>reports</a:t>
            </a:r>
            <a:r>
              <a:rPr lang="pl-PL" sz="2800" dirty="0">
                <a:latin typeface="Times New Roman" panose="02020603050405020304" pitchFamily="18" charset="0"/>
                <a:cs typeface="Times New Roman" panose="02020603050405020304" pitchFamily="18" charset="0"/>
              </a:rPr>
              <a:t> the </a:t>
            </a:r>
            <a:r>
              <a:rPr lang="pl-PL" sz="2800" dirty="0" err="1">
                <a:latin typeface="Times New Roman" panose="02020603050405020304" pitchFamily="18" charset="0"/>
                <a:cs typeface="Times New Roman" panose="02020603050405020304" pitchFamily="18" charset="0"/>
              </a:rPr>
              <a:t>variants</a:t>
            </a:r>
            <a:r>
              <a:rPr lang="pl-PL" sz="2800" dirty="0">
                <a:latin typeface="Times New Roman" panose="02020603050405020304" pitchFamily="18" charset="0"/>
                <a:cs typeface="Times New Roman" panose="02020603050405020304" pitchFamily="18" charset="0"/>
              </a:rPr>
              <a:t>.</a:t>
            </a:r>
            <a:endParaRPr lang="pl-PL" dirty="0"/>
          </a:p>
        </p:txBody>
      </p:sp>
    </p:spTree>
    <p:extLst>
      <p:ext uri="{BB962C8B-B14F-4D97-AF65-F5344CB8AC3E}">
        <p14:creationId xmlns:p14="http://schemas.microsoft.com/office/powerpoint/2010/main" val="2626651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F54DD24-BB89-AD7C-0093-D7755B7A0538}"/>
              </a:ext>
            </a:extLst>
          </p:cNvPr>
          <p:cNvSpPr>
            <a:spLocks noGrp="1"/>
          </p:cNvSpPr>
          <p:nvPr>
            <p:ph type="title"/>
          </p:nvPr>
        </p:nvSpPr>
        <p:spPr>
          <a:xfrm>
            <a:off x="3417454" y="365125"/>
            <a:ext cx="7936345" cy="1325563"/>
          </a:xfrm>
        </p:spPr>
        <p:txBody>
          <a:bodyPr/>
          <a:lstStyle/>
          <a:p>
            <a:endParaRPr lang="pl-PL"/>
          </a:p>
        </p:txBody>
      </p:sp>
      <p:pic>
        <p:nvPicPr>
          <p:cNvPr id="4" name="Segnaposto contenuto 3"/>
          <p:cNvPicPr>
            <a:picLocks noGrp="1" noChangeAspect="1"/>
          </p:cNvPicPr>
          <p:nvPr>
            <p:ph idx="1"/>
          </p:nvPr>
        </p:nvPicPr>
        <p:blipFill rotWithShape="1">
          <a:blip r:embed="rId3"/>
          <a:srcRect l="1" t="1507" r="10329"/>
          <a:stretch/>
        </p:blipFill>
        <p:spPr>
          <a:xfrm>
            <a:off x="3524826" y="440573"/>
            <a:ext cx="7721600" cy="5428211"/>
          </a:xfrm>
          <a:prstGeom prst="rect">
            <a:avLst/>
          </a:prstGeom>
        </p:spPr>
      </p:pic>
    </p:spTree>
    <p:extLst>
      <p:ext uri="{BB962C8B-B14F-4D97-AF65-F5344CB8AC3E}">
        <p14:creationId xmlns:p14="http://schemas.microsoft.com/office/powerpoint/2010/main" val="770977980"/>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loristic_template_penultimate" id="{0AAFF6E7-1340-6F45-BD8C-F4F58EA235BE}" vid="{F0D130DA-8E56-914A-A7A9-C130573656D1}"/>
    </a:ext>
  </a:extLst>
</a:theme>
</file>

<file path=docProps/app.xml><?xml version="1.0" encoding="utf-8"?>
<Properties xmlns="http://schemas.openxmlformats.org/officeDocument/2006/extended-properties" xmlns:vt="http://schemas.openxmlformats.org/officeDocument/2006/docPropsVTypes">
  <Template>Motyw pakietu Office</Template>
  <TotalTime>4500</TotalTime>
  <Words>1117</Words>
  <Application>Microsoft Macintosh PowerPoint</Application>
  <PresentationFormat>Panoramiczny</PresentationFormat>
  <Paragraphs>101</Paragraphs>
  <Slides>22</Slides>
  <Notes>0</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22</vt:i4>
      </vt:variant>
    </vt:vector>
  </HeadingPairs>
  <TitlesOfParts>
    <vt:vector size="29" baseType="lpstr">
      <vt:lpstr>American Typewriter</vt:lpstr>
      <vt:lpstr>Arial</vt:lpstr>
      <vt:lpstr>Avenir</vt:lpstr>
      <vt:lpstr>Calibri</vt:lpstr>
      <vt:lpstr>Calibri Light</vt:lpstr>
      <vt:lpstr>Times New Roman</vt:lpstr>
      <vt:lpstr>Motyw pakietu Office</vt:lpstr>
      <vt:lpstr>Prezentacja programu PowerPoint</vt:lpstr>
      <vt:lpstr>Prezentacja programu PowerPoint</vt:lpstr>
      <vt:lpstr>Prezentacja programu PowerPoint</vt:lpstr>
      <vt:lpstr>Diritto delle città</vt:lpstr>
      <vt:lpstr>Ius Regium </vt:lpstr>
      <vt:lpstr>Prezentacja programu PowerPoint</vt:lpstr>
      <vt:lpstr>What does the word "assisa" mean? </vt:lpstr>
      <vt:lpstr>What are the Assisae of Ariano? </vt:lpstr>
      <vt:lpstr>Where can the text of the Assisae be found?</vt:lpstr>
      <vt:lpstr>Critical edition</vt:lpstr>
      <vt:lpstr>Writing of the Liber Augustalis</vt:lpstr>
      <vt:lpstr>Prezentacja programu PowerPoint</vt:lpstr>
      <vt:lpstr>Prezentacja programu PowerPoint</vt:lpstr>
      <vt:lpstr>          “We heard that you, by your decision or seduced by foolish advice of perverse men, intend to enact new statutes, whence it necessarily follows that you are the persecutor of the church and the destroyer of public liberty". The Pope officially asked sovereign not to adopt new laws “because innovations of this kind usually generate serious scandals” (Pennington 1984: 59).        </vt:lpstr>
      <vt:lpstr>Ascendit de mari:   “A beast full of blasphemous names rises up from the sea. Raging with bear's legs and the jaws of a lion, and in the other limbs in the form of a leopard, it opens its mouth to blaspheme against the divine name, never ceasing to assault with such arrows neither the tabernacle of God nor the saints who dwell in heaven</vt:lpstr>
      <vt:lpstr> </vt:lpstr>
      <vt:lpstr>  </vt:lpstr>
      <vt:lpstr>  </vt:lpstr>
      <vt:lpstr>Structure and tools </vt:lpstr>
      <vt:lpstr>The surviving manuscripts (13th-15th c.)</vt:lpstr>
      <vt:lpstr>Stürner's critical edition </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Floris</dc:creator>
  <cp:lastModifiedBy>Kacper Górski</cp:lastModifiedBy>
  <cp:revision>15</cp:revision>
  <dcterms:created xsi:type="dcterms:W3CDTF">2024-01-18T12:17:52Z</dcterms:created>
  <dcterms:modified xsi:type="dcterms:W3CDTF">2024-07-18T18:19:33Z</dcterms:modified>
</cp:coreProperties>
</file>