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6" r:id="rId2"/>
    <p:sldId id="306" r:id="rId3"/>
    <p:sldId id="307" r:id="rId4"/>
    <p:sldId id="308" r:id="rId5"/>
    <p:sldId id="309" r:id="rId6"/>
    <p:sldId id="311" r:id="rId7"/>
    <p:sldId id="312" r:id="rId8"/>
    <p:sldId id="314" r:id="rId9"/>
    <p:sldId id="315" r:id="rId10"/>
    <p:sldId id="316" r:id="rId11"/>
    <p:sldId id="259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28"/>
    <p:restoredTop sz="96327"/>
  </p:normalViewPr>
  <p:slideViewPr>
    <p:cSldViewPr snapToGrid="0" snapToObjects="1">
      <p:cViewPr varScale="1">
        <p:scale>
          <a:sx n="72" d="100"/>
          <a:sy n="72" d="100"/>
        </p:scale>
        <p:origin x="240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/>
              <a:t>Gloss</a:t>
            </a:r>
            <a:r>
              <a:rPr lang="pl-PL" dirty="0"/>
              <a:t> on the </a:t>
            </a:r>
            <a:r>
              <a:rPr lang="pl-PL" dirty="0" err="1"/>
              <a:t>Decretum</a:t>
            </a:r>
            <a:r>
              <a:rPr lang="pl-PL" dirty="0"/>
              <a:t> - 2 (MDZ)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2664B4DD-B783-0CE9-B395-5CB632041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6785" y="1556685"/>
            <a:ext cx="3074876" cy="4351338"/>
          </a:xfrm>
        </p:spPr>
      </p:pic>
    </p:spTree>
    <p:extLst>
      <p:ext uri="{BB962C8B-B14F-4D97-AF65-F5344CB8AC3E}">
        <p14:creationId xmlns:p14="http://schemas.microsoft.com/office/powerpoint/2010/main" val="122185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b="1" dirty="0"/>
              <a:t>SUMMAE – Azo, Summa </a:t>
            </a:r>
            <a:r>
              <a:rPr lang="pl-PL" b="1" dirty="0" err="1"/>
              <a:t>Codicis</a:t>
            </a:r>
            <a:r>
              <a:rPr lang="pl-PL" b="1" dirty="0"/>
              <a:t> 1 (BAV)</a:t>
            </a:r>
            <a:endParaRPr lang="pl-PL" dirty="0"/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06182A3A-4165-0758-27A0-C0F4DCFB79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1943" y="1253331"/>
            <a:ext cx="3009906" cy="4351338"/>
          </a:xfrm>
        </p:spPr>
      </p:pic>
    </p:spTree>
    <p:extLst>
      <p:ext uri="{BB962C8B-B14F-4D97-AF65-F5344CB8AC3E}">
        <p14:creationId xmlns:p14="http://schemas.microsoft.com/office/powerpoint/2010/main" val="2090455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3671649" cy="1325563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Azo, Summa </a:t>
            </a:r>
            <a:r>
              <a:rPr lang="pl-PL" b="1" dirty="0" err="1"/>
              <a:t>Codicis</a:t>
            </a:r>
            <a:r>
              <a:rPr lang="pl-PL" b="1" dirty="0"/>
              <a:t> 2 (BAV)</a:t>
            </a:r>
            <a:endParaRPr lang="pl-PL" dirty="0"/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5EB9213E-4341-B16B-8BCE-DEC52065B1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9438" y="0"/>
            <a:ext cx="5732562" cy="512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91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b="1" dirty="0"/>
              <a:t>Azo, Summa </a:t>
            </a:r>
            <a:r>
              <a:rPr lang="pl-PL" b="1" dirty="0" err="1"/>
              <a:t>Codicis</a:t>
            </a:r>
            <a:r>
              <a:rPr lang="pl-PL" b="1" dirty="0"/>
              <a:t> 3 (MDZ)</a:t>
            </a:r>
            <a:endParaRPr lang="pl-PL" dirty="0"/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9A0524C4-FEFB-8B55-B4B1-64DDC291C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9016" y="1413249"/>
            <a:ext cx="3069708" cy="4351338"/>
          </a:xfrm>
        </p:spPr>
      </p:pic>
    </p:spTree>
    <p:extLst>
      <p:ext uri="{BB962C8B-B14F-4D97-AF65-F5344CB8AC3E}">
        <p14:creationId xmlns:p14="http://schemas.microsoft.com/office/powerpoint/2010/main" val="118557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b="1" dirty="0"/>
              <a:t>Azo, Summa </a:t>
            </a:r>
            <a:r>
              <a:rPr lang="pl-PL" b="1" dirty="0" err="1"/>
              <a:t>Codicis</a:t>
            </a:r>
            <a:r>
              <a:rPr lang="pl-PL" b="1" dirty="0"/>
              <a:t> 4 (MDZ)</a:t>
            </a:r>
            <a:endParaRPr lang="pl-PL" dirty="0"/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4B10144C-55DB-5FE3-F055-1660B4C54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4091" y="1431178"/>
            <a:ext cx="3069708" cy="4351338"/>
          </a:xfrm>
        </p:spPr>
      </p:pic>
    </p:spTree>
    <p:extLst>
      <p:ext uri="{BB962C8B-B14F-4D97-AF65-F5344CB8AC3E}">
        <p14:creationId xmlns:p14="http://schemas.microsoft.com/office/powerpoint/2010/main" val="938979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i="1" dirty="0"/>
              <a:t>Summa </a:t>
            </a:r>
            <a:r>
              <a:rPr lang="pl-PL" i="1" dirty="0" err="1"/>
              <a:t>Decreti</a:t>
            </a:r>
            <a:r>
              <a:rPr lang="pl-PL" dirty="0"/>
              <a:t>, Stephen of Tournai - 1 (BAV)</a:t>
            </a:r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F8129B6C-83B9-43F6-0926-7C2A4DCA6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5032" y="1253331"/>
            <a:ext cx="3125961" cy="4351338"/>
          </a:xfrm>
        </p:spPr>
      </p:pic>
    </p:spTree>
    <p:extLst>
      <p:ext uri="{BB962C8B-B14F-4D97-AF65-F5344CB8AC3E}">
        <p14:creationId xmlns:p14="http://schemas.microsoft.com/office/powerpoint/2010/main" val="2466148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i="1" dirty="0"/>
              <a:t>Summa </a:t>
            </a:r>
            <a:r>
              <a:rPr lang="pl-PL" i="1" dirty="0" err="1"/>
              <a:t>Decreti</a:t>
            </a:r>
            <a:r>
              <a:rPr lang="pl-PL" dirty="0"/>
              <a:t>, Stephen of Tournai - 2 (BAV)</a:t>
            </a:r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86D8A1F4-BB67-6E5B-5167-A6C8547AE0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6444" y="1253331"/>
            <a:ext cx="3125961" cy="4351338"/>
          </a:xfrm>
        </p:spPr>
      </p:pic>
    </p:spTree>
    <p:extLst>
      <p:ext uri="{BB962C8B-B14F-4D97-AF65-F5344CB8AC3E}">
        <p14:creationId xmlns:p14="http://schemas.microsoft.com/office/powerpoint/2010/main" val="183909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/>
              <a:t>QUAESTIO - </a:t>
            </a:r>
            <a:r>
              <a:rPr lang="pl-PL" dirty="0" err="1"/>
              <a:t>quaestiones</a:t>
            </a:r>
            <a:r>
              <a:rPr lang="pl-PL" dirty="0"/>
              <a:t> de facto - 1 (</a:t>
            </a:r>
            <a:r>
              <a:rPr lang="pl-PL" dirty="0" err="1"/>
              <a:t>Pillius</a:t>
            </a:r>
            <a:r>
              <a:rPr lang="pl-PL" dirty="0"/>
              <a:t>, BAV)</a:t>
            </a:r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516FA729-8176-A245-000B-E270B42E2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9847" y="1253331"/>
            <a:ext cx="2943952" cy="4351338"/>
          </a:xfrm>
        </p:spPr>
      </p:pic>
    </p:spTree>
    <p:extLst>
      <p:ext uri="{BB962C8B-B14F-4D97-AF65-F5344CB8AC3E}">
        <p14:creationId xmlns:p14="http://schemas.microsoft.com/office/powerpoint/2010/main" val="3724013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/>
              <a:t>QUAESTIO - </a:t>
            </a:r>
            <a:r>
              <a:rPr lang="pl-PL" dirty="0" err="1"/>
              <a:t>quaestiones</a:t>
            </a:r>
            <a:r>
              <a:rPr lang="pl-PL" dirty="0"/>
              <a:t> de facto - 2 (</a:t>
            </a:r>
            <a:r>
              <a:rPr lang="pl-PL" dirty="0" err="1"/>
              <a:t>Pillius</a:t>
            </a:r>
            <a:r>
              <a:rPr lang="pl-PL" dirty="0"/>
              <a:t>, MDZ)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42E8145F-8932-7ECD-ABDB-34AF24632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8923" y="1502896"/>
            <a:ext cx="3074876" cy="4351338"/>
          </a:xfrm>
        </p:spPr>
      </p:pic>
    </p:spTree>
    <p:extLst>
      <p:ext uri="{BB962C8B-B14F-4D97-AF65-F5344CB8AC3E}">
        <p14:creationId xmlns:p14="http://schemas.microsoft.com/office/powerpoint/2010/main" val="2453221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i="1" dirty="0"/>
              <a:t>Ordo </a:t>
            </a:r>
            <a:r>
              <a:rPr lang="pl-PL" i="1" dirty="0" err="1"/>
              <a:t>iudiciarius</a:t>
            </a:r>
            <a:r>
              <a:rPr lang="pl-PL" i="1" dirty="0"/>
              <a:t> </a:t>
            </a:r>
            <a:r>
              <a:rPr lang="pl-PL" dirty="0"/>
              <a:t>– </a:t>
            </a:r>
            <a:r>
              <a:rPr lang="pl-PL" dirty="0" err="1"/>
              <a:t>Tancred</a:t>
            </a:r>
            <a:r>
              <a:rPr lang="pl-PL" dirty="0"/>
              <a:t> of </a:t>
            </a:r>
            <a:r>
              <a:rPr lang="pl-PL" dirty="0" err="1"/>
              <a:t>Bologna</a:t>
            </a:r>
            <a:r>
              <a:rPr lang="pl-PL" dirty="0"/>
              <a:t> (BAV)</a:t>
            </a:r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1FD36136-38E4-9792-FCA8-6F51A0003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6315" y="1253331"/>
            <a:ext cx="3061162" cy="4351338"/>
          </a:xfrm>
        </p:spPr>
      </p:pic>
    </p:spTree>
    <p:extLst>
      <p:ext uri="{BB962C8B-B14F-4D97-AF65-F5344CB8AC3E}">
        <p14:creationId xmlns:p14="http://schemas.microsoft.com/office/powerpoint/2010/main" val="848743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5C84E4-02C3-FDCE-3389-B7CE0AC33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466" y="365125"/>
            <a:ext cx="7743334" cy="1325563"/>
          </a:xfrm>
        </p:spPr>
        <p:txBody>
          <a:bodyPr/>
          <a:lstStyle/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!!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4CD777-22C2-8C13-268A-2966DFA7D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0466" y="1825625"/>
            <a:ext cx="7743334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solidFill>
                  <a:srgbClr val="FF0000"/>
                </a:solidFill>
              </a:rPr>
              <a:t>All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images</a:t>
            </a:r>
            <a:r>
              <a:rPr lang="pl-PL" dirty="0">
                <a:solidFill>
                  <a:srgbClr val="FF0000"/>
                </a:solidFill>
              </a:rPr>
              <a:t>, </a:t>
            </a:r>
            <a:r>
              <a:rPr lang="pl-PL" dirty="0" err="1">
                <a:solidFill>
                  <a:srgbClr val="FF0000"/>
                </a:solidFill>
              </a:rPr>
              <a:t>which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have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been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used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here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solely</a:t>
            </a:r>
            <a:r>
              <a:rPr lang="pl-PL" dirty="0">
                <a:solidFill>
                  <a:srgbClr val="FF0000"/>
                </a:solidFill>
              </a:rPr>
              <a:t> for </a:t>
            </a:r>
            <a:r>
              <a:rPr lang="pl-PL" dirty="0" err="1">
                <a:solidFill>
                  <a:srgbClr val="FF0000"/>
                </a:solidFill>
              </a:rPr>
              <a:t>educational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purposes</a:t>
            </a:r>
            <a:r>
              <a:rPr lang="pl-PL" dirty="0">
                <a:solidFill>
                  <a:srgbClr val="FF0000"/>
                </a:solidFill>
              </a:rPr>
              <a:t>, </a:t>
            </a:r>
            <a:r>
              <a:rPr lang="pl-PL" dirty="0" err="1">
                <a:solidFill>
                  <a:srgbClr val="FF0000"/>
                </a:solidFill>
              </a:rPr>
              <a:t>are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subject</a:t>
            </a:r>
            <a:r>
              <a:rPr lang="pl-PL" dirty="0">
                <a:solidFill>
                  <a:srgbClr val="FF0000"/>
                </a:solidFill>
              </a:rPr>
              <a:t> to copyright. </a:t>
            </a:r>
          </a:p>
        </p:txBody>
      </p:sp>
    </p:spTree>
    <p:extLst>
      <p:ext uri="{BB962C8B-B14F-4D97-AF65-F5344CB8AC3E}">
        <p14:creationId xmlns:p14="http://schemas.microsoft.com/office/powerpoint/2010/main" val="105920891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 [1][8]  -  Sola lettura" id="{DD7B5460-E7ED-1440-8182-C5E8D615D799}" vid="{10595185-E316-B24A-B0B1-0FEAE0C52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1374</TotalTime>
  <Words>119</Words>
  <Application>Microsoft Macintosh PowerPoint</Application>
  <PresentationFormat>Panoramiczny</PresentationFormat>
  <Paragraphs>12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Motyw pakietu Office</vt:lpstr>
      <vt:lpstr>Gloss on the Decretum - 2 (MDZ)</vt:lpstr>
      <vt:lpstr>SUMMAE – Azo, Summa Codicis 1 (BAV)</vt:lpstr>
      <vt:lpstr>Azo, Summa Codicis 2 (BAV)</vt:lpstr>
      <vt:lpstr>Azo, Summa Codicis 3 (MDZ)</vt:lpstr>
      <vt:lpstr>Azo, Summa Codicis 4 (MDZ)</vt:lpstr>
      <vt:lpstr>Summa Decreti, Stephen of Tournai - 1 (BAV)</vt:lpstr>
      <vt:lpstr>Summa Decreti, Stephen of Tournai - 2 (BAV)</vt:lpstr>
      <vt:lpstr>QUAESTIO - quaestiones de facto - 1 (Pillius, BAV)</vt:lpstr>
      <vt:lpstr>QUAESTIO - quaestiones de facto - 2 (Pillius, MDZ)</vt:lpstr>
      <vt:lpstr>Ordo iudiciarius – Tancred of Bologna (BAV)</vt:lpstr>
      <vt:lpstr>Thank you!!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252</cp:revision>
  <dcterms:created xsi:type="dcterms:W3CDTF">2023-01-23T08:26:38Z</dcterms:created>
  <dcterms:modified xsi:type="dcterms:W3CDTF">2024-07-29T16:11:13Z</dcterms:modified>
</cp:coreProperties>
</file>